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Override1.xml" ContentType="application/vnd.openxmlformats-officedocument.themeOverride+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58"/>
  </p:notesMasterIdLst>
  <p:sldIdLst>
    <p:sldId id="260" r:id="rId2"/>
    <p:sldId id="2598" r:id="rId3"/>
    <p:sldId id="256" r:id="rId4"/>
    <p:sldId id="259" r:id="rId5"/>
    <p:sldId id="2603" r:id="rId6"/>
    <p:sldId id="261" r:id="rId7"/>
    <p:sldId id="262" r:id="rId8"/>
    <p:sldId id="2604" r:id="rId9"/>
    <p:sldId id="263" r:id="rId10"/>
    <p:sldId id="2599" r:id="rId11"/>
    <p:sldId id="2600" r:id="rId12"/>
    <p:sldId id="2601" r:id="rId13"/>
    <p:sldId id="264" r:id="rId14"/>
    <p:sldId id="265" r:id="rId15"/>
    <p:sldId id="274" r:id="rId16"/>
    <p:sldId id="275" r:id="rId17"/>
    <p:sldId id="276" r:id="rId18"/>
    <p:sldId id="277" r:id="rId19"/>
    <p:sldId id="278" r:id="rId20"/>
    <p:sldId id="268" r:id="rId21"/>
    <p:sldId id="269" r:id="rId22"/>
    <p:sldId id="270" r:id="rId23"/>
    <p:sldId id="271" r:id="rId24"/>
    <p:sldId id="272" r:id="rId25"/>
    <p:sldId id="291" r:id="rId26"/>
    <p:sldId id="382" r:id="rId27"/>
    <p:sldId id="383" r:id="rId28"/>
    <p:sldId id="310" r:id="rId29"/>
    <p:sldId id="2585" r:id="rId30"/>
    <p:sldId id="296" r:id="rId31"/>
    <p:sldId id="2602" r:id="rId32"/>
    <p:sldId id="297" r:id="rId33"/>
    <p:sldId id="298" r:id="rId34"/>
    <p:sldId id="2591" r:id="rId35"/>
    <p:sldId id="368" r:id="rId36"/>
    <p:sldId id="369" r:id="rId37"/>
    <p:sldId id="2589" r:id="rId38"/>
    <p:sldId id="2527" r:id="rId39"/>
    <p:sldId id="2500" r:id="rId40"/>
    <p:sldId id="2590" r:id="rId41"/>
    <p:sldId id="2747" r:id="rId42"/>
    <p:sldId id="2592" r:id="rId43"/>
    <p:sldId id="2593" r:id="rId44"/>
    <p:sldId id="2594" r:id="rId45"/>
    <p:sldId id="2739" r:id="rId46"/>
    <p:sldId id="2740" r:id="rId47"/>
    <p:sldId id="2582" r:id="rId48"/>
    <p:sldId id="2736" r:id="rId49"/>
    <p:sldId id="2737" r:id="rId50"/>
    <p:sldId id="2738" r:id="rId51"/>
    <p:sldId id="2742" r:id="rId52"/>
    <p:sldId id="2581" r:id="rId53"/>
    <p:sldId id="2587" r:id="rId54"/>
    <p:sldId id="2516" r:id="rId55"/>
    <p:sldId id="2580" r:id="rId56"/>
    <p:sldId id="1205" r:id="rId5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B9205"/>
    <a:srgbClr val="E7D9D9"/>
    <a:srgbClr val="FFFFFF"/>
    <a:srgbClr val="E6762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779" autoAdjust="0"/>
    <p:restoredTop sz="94291" autoAdjust="0"/>
  </p:normalViewPr>
  <p:slideViewPr>
    <p:cSldViewPr snapToGrid="0">
      <p:cViewPr varScale="1">
        <p:scale>
          <a:sx n="85" d="100"/>
          <a:sy n="85" d="100"/>
        </p:scale>
        <p:origin x="786" y="84"/>
      </p:cViewPr>
      <p:guideLst/>
    </p:cSldViewPr>
  </p:slideViewPr>
  <p:outlineViewPr>
    <p:cViewPr>
      <p:scale>
        <a:sx n="33" d="100"/>
        <a:sy n="33" d="100"/>
      </p:scale>
      <p:origin x="0" y="-906"/>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BD8D0B9-B47A-475B-AD02-6AD21C738D9F}" type="datetimeFigureOut">
              <a:rPr lang="en-IN" smtClean="0"/>
              <a:t>09-04-2024</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07D083-E92F-47BA-B9B1-2DAF1E5275BE}" type="slidenum">
              <a:rPr lang="en-IN" smtClean="0"/>
              <a:t>‹#›</a:t>
            </a:fld>
            <a:endParaRPr lang="en-IN"/>
          </a:p>
        </p:txBody>
      </p:sp>
    </p:spTree>
    <p:extLst>
      <p:ext uri="{BB962C8B-B14F-4D97-AF65-F5344CB8AC3E}">
        <p14:creationId xmlns:p14="http://schemas.microsoft.com/office/powerpoint/2010/main" val="4887151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3807D083-E92F-47BA-B9B1-2DAF1E5275BE}" type="slidenum">
              <a:rPr lang="en-IN" smtClean="0"/>
              <a:t>1</a:t>
            </a:fld>
            <a:endParaRPr lang="en-IN" dirty="0"/>
          </a:p>
        </p:txBody>
      </p:sp>
    </p:spTree>
    <p:extLst>
      <p:ext uri="{BB962C8B-B14F-4D97-AF65-F5344CB8AC3E}">
        <p14:creationId xmlns:p14="http://schemas.microsoft.com/office/powerpoint/2010/main" val="5984588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
        <p:cNvGrpSpPr/>
        <p:nvPr/>
      </p:nvGrpSpPr>
      <p:grpSpPr>
        <a:xfrm>
          <a:off x="0" y="0"/>
          <a:ext cx="0" cy="0"/>
          <a:chOff x="0" y="0"/>
          <a:chExt cx="0" cy="0"/>
        </a:xfrm>
      </p:grpSpPr>
      <p:sp>
        <p:nvSpPr>
          <p:cNvPr id="52" name="Google Shape;52;p1:notes"/>
          <p:cNvSpPr txBox="1">
            <a:spLocks noGrp="1"/>
          </p:cNvSpPr>
          <p:nvPr>
            <p:ph type="body" idx="1"/>
          </p:nvPr>
        </p:nvSpPr>
        <p:spPr>
          <a:xfrm>
            <a:off x="914400" y="2443163"/>
            <a:ext cx="7315200" cy="2314575"/>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3" name="Google Shape;53;p1:notes"/>
          <p:cNvSpPr>
            <a:spLocks noGrp="1" noRot="1" noChangeAspect="1"/>
          </p:cNvSpPr>
          <p:nvPr>
            <p:ph type="sldImg" idx="2"/>
          </p:nvPr>
        </p:nvSpPr>
        <p:spPr>
          <a:xfrm>
            <a:off x="2857500" y="385763"/>
            <a:ext cx="3429000" cy="192881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p12:notes"/>
          <p:cNvSpPr>
            <a:spLocks noGrp="1" noRot="1" noChangeAspect="1"/>
          </p:cNvSpPr>
          <p:nvPr>
            <p:ph type="sldImg" idx="2"/>
          </p:nvPr>
        </p:nvSpPr>
        <p:spPr>
          <a:xfrm>
            <a:off x="2857500" y="385763"/>
            <a:ext cx="3429000" cy="192881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9" name="Google Shape;169;p12:notes"/>
          <p:cNvSpPr txBox="1">
            <a:spLocks noGrp="1"/>
          </p:cNvSpPr>
          <p:nvPr>
            <p:ph type="body" idx="1"/>
          </p:nvPr>
        </p:nvSpPr>
        <p:spPr>
          <a:xfrm>
            <a:off x="914400" y="2443163"/>
            <a:ext cx="7315200" cy="2314575"/>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p13:notes"/>
          <p:cNvSpPr>
            <a:spLocks noGrp="1" noRot="1" noChangeAspect="1"/>
          </p:cNvSpPr>
          <p:nvPr>
            <p:ph type="sldImg" idx="2"/>
          </p:nvPr>
        </p:nvSpPr>
        <p:spPr>
          <a:xfrm>
            <a:off x="2857500" y="385763"/>
            <a:ext cx="3429000" cy="192881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9" name="Google Shape;179;p13:notes"/>
          <p:cNvSpPr txBox="1">
            <a:spLocks noGrp="1"/>
          </p:cNvSpPr>
          <p:nvPr>
            <p:ph type="body" idx="1"/>
          </p:nvPr>
        </p:nvSpPr>
        <p:spPr>
          <a:xfrm>
            <a:off x="914400" y="2443163"/>
            <a:ext cx="7315200" cy="2314575"/>
          </a:xfrm>
          <a:prstGeom prst="rect">
            <a:avLst/>
          </a:prstGeom>
          <a:noFill/>
          <a:ln>
            <a:noFill/>
          </a:ln>
        </p:spPr>
        <p:txBody>
          <a:bodyPr spcFirstLastPara="1" wrap="square" lIns="91425" tIns="45700" rIns="91425" bIns="45700" anchor="t" anchorCtr="0">
            <a:noAutofit/>
          </a:bodyPr>
          <a:lstStyle/>
          <a:p>
            <a:pPr marL="158750" lvl="0" indent="0" algn="l" rtl="0">
              <a:lnSpc>
                <a:spcPct val="100000"/>
              </a:lnSpc>
              <a:spcBef>
                <a:spcPts val="0"/>
              </a:spcBef>
              <a:spcAft>
                <a:spcPts val="0"/>
              </a:spcAft>
              <a:buClr>
                <a:srgbClr val="000000"/>
              </a:buClr>
              <a:buSzPts val="1100"/>
              <a:buFont typeface="Arial"/>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p14:notes"/>
          <p:cNvSpPr>
            <a:spLocks noGrp="1" noRot="1" noChangeAspect="1"/>
          </p:cNvSpPr>
          <p:nvPr>
            <p:ph type="sldImg" idx="2"/>
          </p:nvPr>
        </p:nvSpPr>
        <p:spPr>
          <a:xfrm>
            <a:off x="2857500" y="385763"/>
            <a:ext cx="3429000" cy="192881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9" name="Google Shape;189;p14:notes"/>
          <p:cNvSpPr txBox="1">
            <a:spLocks noGrp="1"/>
          </p:cNvSpPr>
          <p:nvPr>
            <p:ph type="body" idx="1"/>
          </p:nvPr>
        </p:nvSpPr>
        <p:spPr>
          <a:xfrm>
            <a:off x="914400" y="2443163"/>
            <a:ext cx="7315200" cy="2314575"/>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
        <p:cNvGrpSpPr/>
        <p:nvPr/>
      </p:nvGrpSpPr>
      <p:grpSpPr>
        <a:xfrm>
          <a:off x="0" y="0"/>
          <a:ext cx="0" cy="0"/>
          <a:chOff x="0" y="0"/>
          <a:chExt cx="0" cy="0"/>
        </a:xfrm>
      </p:grpSpPr>
      <p:sp>
        <p:nvSpPr>
          <p:cNvPr id="217" name="Google Shape;217;p17:notes"/>
          <p:cNvSpPr txBox="1">
            <a:spLocks noGrp="1"/>
          </p:cNvSpPr>
          <p:nvPr>
            <p:ph type="body" idx="1"/>
          </p:nvPr>
        </p:nvSpPr>
        <p:spPr>
          <a:xfrm>
            <a:off x="914400" y="2443163"/>
            <a:ext cx="7315200" cy="2314575"/>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18" name="Google Shape;218;p17:notes"/>
          <p:cNvSpPr>
            <a:spLocks noGrp="1" noRot="1" noChangeAspect="1"/>
          </p:cNvSpPr>
          <p:nvPr>
            <p:ph type="sldImg" idx="2"/>
          </p:nvPr>
        </p:nvSpPr>
        <p:spPr>
          <a:xfrm>
            <a:off x="2857500" y="385763"/>
            <a:ext cx="3429000" cy="192881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p:cNvGrpSpPr/>
        <p:nvPr/>
      </p:nvGrpSpPr>
      <p:grpSpPr>
        <a:xfrm>
          <a:off x="0" y="0"/>
          <a:ext cx="0" cy="0"/>
          <a:chOff x="0" y="0"/>
          <a:chExt cx="0" cy="0"/>
        </a:xfrm>
      </p:grpSpPr>
      <p:sp>
        <p:nvSpPr>
          <p:cNvPr id="222" name="Google Shape;222;p18:notes"/>
          <p:cNvSpPr txBox="1">
            <a:spLocks noGrp="1"/>
          </p:cNvSpPr>
          <p:nvPr>
            <p:ph type="body" idx="1"/>
          </p:nvPr>
        </p:nvSpPr>
        <p:spPr>
          <a:xfrm>
            <a:off x="914400" y="2443163"/>
            <a:ext cx="7315200" cy="2314575"/>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23" name="Google Shape;223;p18:notes"/>
          <p:cNvSpPr>
            <a:spLocks noGrp="1" noRot="1" noChangeAspect="1"/>
          </p:cNvSpPr>
          <p:nvPr>
            <p:ph type="sldImg" idx="2"/>
          </p:nvPr>
        </p:nvSpPr>
        <p:spPr>
          <a:xfrm>
            <a:off x="2857500" y="385763"/>
            <a:ext cx="3429000" cy="192881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p:cNvGrpSpPr/>
        <p:nvPr/>
      </p:nvGrpSpPr>
      <p:grpSpPr>
        <a:xfrm>
          <a:off x="0" y="0"/>
          <a:ext cx="0" cy="0"/>
          <a:chOff x="0" y="0"/>
          <a:chExt cx="0" cy="0"/>
        </a:xfrm>
      </p:grpSpPr>
      <p:sp>
        <p:nvSpPr>
          <p:cNvPr id="227" name="Google Shape;227;p19:notes"/>
          <p:cNvSpPr txBox="1">
            <a:spLocks noGrp="1"/>
          </p:cNvSpPr>
          <p:nvPr>
            <p:ph type="body" idx="1"/>
          </p:nvPr>
        </p:nvSpPr>
        <p:spPr>
          <a:xfrm>
            <a:off x="914400" y="2443163"/>
            <a:ext cx="7315200" cy="2314575"/>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28" name="Google Shape;228;p19:notes"/>
          <p:cNvSpPr>
            <a:spLocks noGrp="1" noRot="1" noChangeAspect="1"/>
          </p:cNvSpPr>
          <p:nvPr>
            <p:ph type="sldImg" idx="2"/>
          </p:nvPr>
        </p:nvSpPr>
        <p:spPr>
          <a:xfrm>
            <a:off x="2857500" y="385763"/>
            <a:ext cx="3429000" cy="192881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p20:notes"/>
          <p:cNvSpPr txBox="1">
            <a:spLocks noGrp="1"/>
          </p:cNvSpPr>
          <p:nvPr>
            <p:ph type="body" idx="1"/>
          </p:nvPr>
        </p:nvSpPr>
        <p:spPr>
          <a:xfrm>
            <a:off x="914400" y="2443163"/>
            <a:ext cx="7315200" cy="2314575"/>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38" name="Google Shape;238;p20:notes"/>
          <p:cNvSpPr>
            <a:spLocks noGrp="1" noRot="1" noChangeAspect="1"/>
          </p:cNvSpPr>
          <p:nvPr>
            <p:ph type="sldImg" idx="2"/>
          </p:nvPr>
        </p:nvSpPr>
        <p:spPr>
          <a:xfrm>
            <a:off x="2857500" y="385763"/>
            <a:ext cx="3429000" cy="192881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p:cNvGrpSpPr/>
        <p:nvPr/>
      </p:nvGrpSpPr>
      <p:grpSpPr>
        <a:xfrm>
          <a:off x="0" y="0"/>
          <a:ext cx="0" cy="0"/>
          <a:chOff x="0" y="0"/>
          <a:chExt cx="0" cy="0"/>
        </a:xfrm>
      </p:grpSpPr>
      <p:sp>
        <p:nvSpPr>
          <p:cNvPr id="246" name="Google Shape;246;p21:notes"/>
          <p:cNvSpPr txBox="1">
            <a:spLocks noGrp="1"/>
          </p:cNvSpPr>
          <p:nvPr>
            <p:ph type="body" idx="1"/>
          </p:nvPr>
        </p:nvSpPr>
        <p:spPr>
          <a:xfrm>
            <a:off x="914400" y="2443163"/>
            <a:ext cx="7315200" cy="2314575"/>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47" name="Google Shape;247;p21:notes"/>
          <p:cNvSpPr>
            <a:spLocks noGrp="1" noRot="1" noChangeAspect="1"/>
          </p:cNvSpPr>
          <p:nvPr>
            <p:ph type="sldImg" idx="2"/>
          </p:nvPr>
        </p:nvSpPr>
        <p:spPr>
          <a:xfrm>
            <a:off x="2857500" y="385763"/>
            <a:ext cx="3429000" cy="192881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7"/>
        <p:cNvGrpSpPr/>
        <p:nvPr/>
      </p:nvGrpSpPr>
      <p:grpSpPr>
        <a:xfrm>
          <a:off x="0" y="0"/>
          <a:ext cx="0" cy="0"/>
          <a:chOff x="0" y="0"/>
          <a:chExt cx="0" cy="0"/>
        </a:xfrm>
      </p:grpSpPr>
      <p:sp>
        <p:nvSpPr>
          <p:cNvPr id="358" name="Google Shape;358;p30:notes"/>
          <p:cNvSpPr txBox="1">
            <a:spLocks noGrp="1"/>
          </p:cNvSpPr>
          <p:nvPr>
            <p:ph type="body" idx="1"/>
          </p:nvPr>
        </p:nvSpPr>
        <p:spPr>
          <a:xfrm>
            <a:off x="914400" y="2443163"/>
            <a:ext cx="7315200" cy="2314575"/>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59" name="Google Shape;359;p30:notes"/>
          <p:cNvSpPr>
            <a:spLocks noGrp="1" noRot="1" noChangeAspect="1"/>
          </p:cNvSpPr>
          <p:nvPr>
            <p:ph type="sldImg" idx="2"/>
          </p:nvPr>
        </p:nvSpPr>
        <p:spPr>
          <a:xfrm>
            <a:off x="2857500" y="385763"/>
            <a:ext cx="3429000" cy="192881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9"/>
        <p:cNvGrpSpPr/>
        <p:nvPr/>
      </p:nvGrpSpPr>
      <p:grpSpPr>
        <a:xfrm>
          <a:off x="0" y="0"/>
          <a:ext cx="0" cy="0"/>
          <a:chOff x="0" y="0"/>
          <a:chExt cx="0" cy="0"/>
        </a:xfrm>
      </p:grpSpPr>
      <p:sp>
        <p:nvSpPr>
          <p:cNvPr id="390" name="Google Shape;390;p33:notes"/>
          <p:cNvSpPr txBox="1">
            <a:spLocks noGrp="1"/>
          </p:cNvSpPr>
          <p:nvPr>
            <p:ph type="body" idx="1"/>
          </p:nvPr>
        </p:nvSpPr>
        <p:spPr>
          <a:xfrm>
            <a:off x="914400" y="2443163"/>
            <a:ext cx="7315200" cy="2314575"/>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91" name="Google Shape;391;p33:notes"/>
          <p:cNvSpPr>
            <a:spLocks noGrp="1" noRot="1" noChangeAspect="1"/>
          </p:cNvSpPr>
          <p:nvPr>
            <p:ph type="sldImg" idx="2"/>
          </p:nvPr>
        </p:nvSpPr>
        <p:spPr>
          <a:xfrm>
            <a:off x="2857500" y="385763"/>
            <a:ext cx="3429000" cy="192881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9"/>
        <p:cNvGrpSpPr/>
        <p:nvPr/>
      </p:nvGrpSpPr>
      <p:grpSpPr>
        <a:xfrm>
          <a:off x="0" y="0"/>
          <a:ext cx="0" cy="0"/>
          <a:chOff x="0" y="0"/>
          <a:chExt cx="0" cy="0"/>
        </a:xfrm>
      </p:grpSpPr>
      <p:sp>
        <p:nvSpPr>
          <p:cNvPr id="370" name="Google Shape;370;p31:notes"/>
          <p:cNvSpPr txBox="1">
            <a:spLocks noGrp="1"/>
          </p:cNvSpPr>
          <p:nvPr>
            <p:ph type="body" idx="1"/>
          </p:nvPr>
        </p:nvSpPr>
        <p:spPr>
          <a:xfrm>
            <a:off x="914400" y="2443163"/>
            <a:ext cx="7315200" cy="2314575"/>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71" name="Google Shape;371;p31:notes"/>
          <p:cNvSpPr>
            <a:spLocks noGrp="1" noRot="1" noChangeAspect="1"/>
          </p:cNvSpPr>
          <p:nvPr>
            <p:ph type="sldImg" idx="2"/>
          </p:nvPr>
        </p:nvSpPr>
        <p:spPr>
          <a:xfrm>
            <a:off x="2857500" y="385763"/>
            <a:ext cx="3429000" cy="192881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3"/>
        <p:cNvGrpSpPr/>
        <p:nvPr/>
      </p:nvGrpSpPr>
      <p:grpSpPr>
        <a:xfrm>
          <a:off x="0" y="0"/>
          <a:ext cx="0" cy="0"/>
          <a:chOff x="0" y="0"/>
          <a:chExt cx="0" cy="0"/>
        </a:xfrm>
      </p:grpSpPr>
      <p:sp>
        <p:nvSpPr>
          <p:cNvPr id="304" name="Google Shape;304;g1446ae2e1f4_2_0:notes"/>
          <p:cNvSpPr>
            <a:spLocks noGrp="1" noRot="1" noChangeAspect="1"/>
          </p:cNvSpPr>
          <p:nvPr>
            <p:ph type="sldImg" idx="2"/>
          </p:nvPr>
        </p:nvSpPr>
        <p:spPr>
          <a:xfrm>
            <a:off x="2857500" y="385763"/>
            <a:ext cx="3429000" cy="192881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5" name="Google Shape;305;g1446ae2e1f4_2_0:notes"/>
          <p:cNvSpPr txBox="1">
            <a:spLocks noGrp="1"/>
          </p:cNvSpPr>
          <p:nvPr>
            <p:ph type="body" idx="1"/>
          </p:nvPr>
        </p:nvSpPr>
        <p:spPr>
          <a:xfrm>
            <a:off x="914400" y="2443163"/>
            <a:ext cx="7315200" cy="23145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06" name="Google Shape;306;g1446ae2e1f4_2_0:notes"/>
          <p:cNvSpPr txBox="1">
            <a:spLocks noGrp="1"/>
          </p:cNvSpPr>
          <p:nvPr>
            <p:ph type="sldNum" idx="12"/>
          </p:nvPr>
        </p:nvSpPr>
        <p:spPr>
          <a:xfrm>
            <a:off x="5180013" y="4884738"/>
            <a:ext cx="3962400" cy="2571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28</a:t>
            </a:fld>
            <a:endParaRPr/>
          </a:p>
        </p:txBody>
      </p:sp>
    </p:spTree>
    <p:extLst>
      <p:ext uri="{BB962C8B-B14F-4D97-AF65-F5344CB8AC3E}">
        <p14:creationId xmlns:p14="http://schemas.microsoft.com/office/powerpoint/2010/main" val="400956104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9"/>
        <p:cNvGrpSpPr/>
        <p:nvPr/>
      </p:nvGrpSpPr>
      <p:grpSpPr>
        <a:xfrm>
          <a:off x="0" y="0"/>
          <a:ext cx="0" cy="0"/>
          <a:chOff x="0" y="0"/>
          <a:chExt cx="0" cy="0"/>
        </a:xfrm>
      </p:grpSpPr>
      <p:sp>
        <p:nvSpPr>
          <p:cNvPr id="400" name="Google Shape;400;p34:notes"/>
          <p:cNvSpPr txBox="1">
            <a:spLocks noGrp="1"/>
          </p:cNvSpPr>
          <p:nvPr>
            <p:ph type="body" idx="1"/>
          </p:nvPr>
        </p:nvSpPr>
        <p:spPr>
          <a:xfrm>
            <a:off x="914400" y="2443163"/>
            <a:ext cx="7315200" cy="2314575"/>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01" name="Google Shape;401;p34:notes"/>
          <p:cNvSpPr>
            <a:spLocks noGrp="1" noRot="1" noChangeAspect="1"/>
          </p:cNvSpPr>
          <p:nvPr>
            <p:ph type="sldImg" idx="2"/>
          </p:nvPr>
        </p:nvSpPr>
        <p:spPr>
          <a:xfrm>
            <a:off x="2857500" y="385763"/>
            <a:ext cx="3429000" cy="192881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9179564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2"/>
        <p:cNvGrpSpPr/>
        <p:nvPr/>
      </p:nvGrpSpPr>
      <p:grpSpPr>
        <a:xfrm>
          <a:off x="0" y="0"/>
          <a:ext cx="0" cy="0"/>
          <a:chOff x="0" y="0"/>
          <a:chExt cx="0" cy="0"/>
        </a:xfrm>
      </p:grpSpPr>
      <p:sp>
        <p:nvSpPr>
          <p:cNvPr id="463" name="Google Shape;463;p38:notes"/>
          <p:cNvSpPr txBox="1">
            <a:spLocks noGrp="1"/>
          </p:cNvSpPr>
          <p:nvPr>
            <p:ph type="body" idx="1"/>
          </p:nvPr>
        </p:nvSpPr>
        <p:spPr>
          <a:xfrm>
            <a:off x="914400" y="2443163"/>
            <a:ext cx="7315200" cy="2314575"/>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64" name="Google Shape;464;p38:notes"/>
          <p:cNvSpPr>
            <a:spLocks noGrp="1" noRot="1" noChangeAspect="1"/>
          </p:cNvSpPr>
          <p:nvPr>
            <p:ph type="sldImg" idx="2"/>
          </p:nvPr>
        </p:nvSpPr>
        <p:spPr>
          <a:xfrm>
            <a:off x="2857500" y="385763"/>
            <a:ext cx="3429000" cy="192881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9"/>
        <p:cNvGrpSpPr/>
        <p:nvPr/>
      </p:nvGrpSpPr>
      <p:grpSpPr>
        <a:xfrm>
          <a:off x="0" y="0"/>
          <a:ext cx="0" cy="0"/>
          <a:chOff x="0" y="0"/>
          <a:chExt cx="0" cy="0"/>
        </a:xfrm>
      </p:grpSpPr>
      <p:sp>
        <p:nvSpPr>
          <p:cNvPr id="470" name="Google Shape;470;p39:notes"/>
          <p:cNvSpPr txBox="1">
            <a:spLocks noGrp="1"/>
          </p:cNvSpPr>
          <p:nvPr>
            <p:ph type="body" idx="1"/>
          </p:nvPr>
        </p:nvSpPr>
        <p:spPr>
          <a:xfrm>
            <a:off x="914400" y="2443163"/>
            <a:ext cx="7315200" cy="2314575"/>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71" name="Google Shape;471;p39:notes"/>
          <p:cNvSpPr>
            <a:spLocks noGrp="1" noRot="1" noChangeAspect="1"/>
          </p:cNvSpPr>
          <p:nvPr>
            <p:ph type="sldImg" idx="2"/>
          </p:nvPr>
        </p:nvSpPr>
        <p:spPr>
          <a:xfrm>
            <a:off x="2857500" y="385763"/>
            <a:ext cx="3429000" cy="192881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1"/>
        <p:cNvGrpSpPr/>
        <p:nvPr/>
      </p:nvGrpSpPr>
      <p:grpSpPr>
        <a:xfrm>
          <a:off x="0" y="0"/>
          <a:ext cx="0" cy="0"/>
          <a:chOff x="0" y="0"/>
          <a:chExt cx="0" cy="0"/>
        </a:xfrm>
      </p:grpSpPr>
      <p:sp>
        <p:nvSpPr>
          <p:cNvPr id="482" name="Google Shape;482;p40:notes"/>
          <p:cNvSpPr txBox="1">
            <a:spLocks noGrp="1"/>
          </p:cNvSpPr>
          <p:nvPr>
            <p:ph type="body" idx="1"/>
          </p:nvPr>
        </p:nvSpPr>
        <p:spPr>
          <a:xfrm>
            <a:off x="914400" y="2443163"/>
            <a:ext cx="7315200" cy="2314575"/>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83" name="Google Shape;483;p40:notes"/>
          <p:cNvSpPr>
            <a:spLocks noGrp="1" noRot="1" noChangeAspect="1"/>
          </p:cNvSpPr>
          <p:nvPr>
            <p:ph type="sldImg" idx="2"/>
          </p:nvPr>
        </p:nvSpPr>
        <p:spPr>
          <a:xfrm>
            <a:off x="2857500" y="385763"/>
            <a:ext cx="3429000" cy="192881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4"/>
        <p:cNvGrpSpPr/>
        <p:nvPr/>
      </p:nvGrpSpPr>
      <p:grpSpPr>
        <a:xfrm>
          <a:off x="0" y="0"/>
          <a:ext cx="0" cy="0"/>
          <a:chOff x="0" y="0"/>
          <a:chExt cx="0" cy="0"/>
        </a:xfrm>
      </p:grpSpPr>
      <p:sp>
        <p:nvSpPr>
          <p:cNvPr id="535" name="Google Shape;535;p47:notes"/>
          <p:cNvSpPr txBox="1">
            <a:spLocks noGrp="1"/>
          </p:cNvSpPr>
          <p:nvPr>
            <p:ph type="body" idx="1"/>
          </p:nvPr>
        </p:nvSpPr>
        <p:spPr>
          <a:xfrm>
            <a:off x="914400" y="2443163"/>
            <a:ext cx="7315200" cy="2314575"/>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36" name="Google Shape;536;p47:notes"/>
          <p:cNvSpPr>
            <a:spLocks noGrp="1" noRot="1" noChangeAspect="1"/>
          </p:cNvSpPr>
          <p:nvPr>
            <p:ph type="sldImg" idx="2"/>
          </p:nvPr>
        </p:nvSpPr>
        <p:spPr>
          <a:xfrm>
            <a:off x="2857500" y="385763"/>
            <a:ext cx="3429000" cy="192881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24667324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
        <p:cNvGrpSpPr/>
        <p:nvPr/>
      </p:nvGrpSpPr>
      <p:grpSpPr>
        <a:xfrm>
          <a:off x="0" y="0"/>
          <a:ext cx="0" cy="0"/>
          <a:chOff x="0" y="0"/>
          <a:chExt cx="0" cy="0"/>
        </a:xfrm>
      </p:grpSpPr>
      <p:sp>
        <p:nvSpPr>
          <p:cNvPr id="66" name="Google Shape;66;p1:notes"/>
          <p:cNvSpPr>
            <a:spLocks noGrp="1" noRot="1" noChangeAspect="1"/>
          </p:cNvSpPr>
          <p:nvPr>
            <p:ph type="sldImg" idx="2"/>
          </p:nvPr>
        </p:nvSpPr>
        <p:spPr>
          <a:xfrm>
            <a:off x="2286000" y="514350"/>
            <a:ext cx="4572000" cy="25717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7" name="Google Shape;67;p1:notes"/>
          <p:cNvSpPr txBox="1">
            <a:spLocks noGrp="1"/>
          </p:cNvSpPr>
          <p:nvPr>
            <p:ph type="body" idx="1"/>
          </p:nvPr>
        </p:nvSpPr>
        <p:spPr>
          <a:xfrm>
            <a:off x="914400" y="3257550"/>
            <a:ext cx="7315200" cy="3086100"/>
          </a:xfrm>
          <a:prstGeom prst="rect">
            <a:avLst/>
          </a:prstGeom>
          <a:noFill/>
          <a:ln>
            <a:noFill/>
          </a:ln>
        </p:spPr>
        <p:txBody>
          <a:bodyPr spcFirstLastPara="1" wrap="square" lIns="91425" tIns="91425" rIns="91425" bIns="91425" anchor="t" anchorCtr="0">
            <a:normAutofit/>
          </a:bodyPr>
          <a:lstStyle/>
          <a:p>
            <a:pPr marL="457200" lvl="0" indent="-228600" algn="l" rtl="0">
              <a:lnSpc>
                <a:spcPct val="100000"/>
              </a:lnSpc>
              <a:spcBef>
                <a:spcPts val="0"/>
              </a:spcBef>
              <a:spcAft>
                <a:spcPts val="0"/>
              </a:spcAft>
              <a:buSzPts val="1400"/>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5"/>
        <p:cNvGrpSpPr/>
        <p:nvPr/>
      </p:nvGrpSpPr>
      <p:grpSpPr>
        <a:xfrm>
          <a:off x="0" y="0"/>
          <a:ext cx="0" cy="0"/>
          <a:chOff x="0" y="0"/>
          <a:chExt cx="0" cy="0"/>
        </a:xfrm>
      </p:grpSpPr>
      <p:sp>
        <p:nvSpPr>
          <p:cNvPr id="266" name="Google Shape;266;p9:notes"/>
          <p:cNvSpPr txBox="1">
            <a:spLocks noGrp="1"/>
          </p:cNvSpPr>
          <p:nvPr>
            <p:ph type="body" idx="1"/>
          </p:nvPr>
        </p:nvSpPr>
        <p:spPr>
          <a:xfrm>
            <a:off x="914400" y="3257550"/>
            <a:ext cx="7315200" cy="30861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
        <p:nvSpPr>
          <p:cNvPr id="267" name="Google Shape;267;p9:notes"/>
          <p:cNvSpPr>
            <a:spLocks noGrp="1" noRot="1" noChangeAspect="1"/>
          </p:cNvSpPr>
          <p:nvPr>
            <p:ph type="sldImg" idx="2"/>
          </p:nvPr>
        </p:nvSpPr>
        <p:spPr>
          <a:xfrm>
            <a:off x="2286000" y="514350"/>
            <a:ext cx="4572000" cy="25717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4"/>
        <p:cNvGrpSpPr/>
        <p:nvPr/>
      </p:nvGrpSpPr>
      <p:grpSpPr>
        <a:xfrm>
          <a:off x="0" y="0"/>
          <a:ext cx="0" cy="0"/>
          <a:chOff x="0" y="0"/>
          <a:chExt cx="0" cy="0"/>
        </a:xfrm>
      </p:grpSpPr>
      <p:sp>
        <p:nvSpPr>
          <p:cNvPr id="255" name="Google Shape;255;p22:notes"/>
          <p:cNvSpPr txBox="1">
            <a:spLocks noGrp="1"/>
          </p:cNvSpPr>
          <p:nvPr>
            <p:ph type="body" idx="1"/>
          </p:nvPr>
        </p:nvSpPr>
        <p:spPr>
          <a:xfrm>
            <a:off x="914400" y="2443163"/>
            <a:ext cx="7315200" cy="2314575"/>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56" name="Google Shape;256;p22:notes"/>
          <p:cNvSpPr>
            <a:spLocks noGrp="1" noRot="1" noChangeAspect="1"/>
          </p:cNvSpPr>
          <p:nvPr>
            <p:ph type="sldImg" idx="2"/>
          </p:nvPr>
        </p:nvSpPr>
        <p:spPr>
          <a:xfrm>
            <a:off x="2857500" y="385763"/>
            <a:ext cx="3429000" cy="192881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86000" y="514350"/>
            <a:ext cx="4572000" cy="257175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4728035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7"/>
        <p:cNvGrpSpPr/>
        <p:nvPr/>
      </p:nvGrpSpPr>
      <p:grpSpPr>
        <a:xfrm>
          <a:off x="0" y="0"/>
          <a:ext cx="0" cy="0"/>
          <a:chOff x="0" y="0"/>
          <a:chExt cx="0" cy="0"/>
        </a:xfrm>
      </p:grpSpPr>
      <p:sp>
        <p:nvSpPr>
          <p:cNvPr id="338" name="Google Shape;338;p13:notes"/>
          <p:cNvSpPr>
            <a:spLocks noGrp="1" noRot="1" noChangeAspect="1"/>
          </p:cNvSpPr>
          <p:nvPr>
            <p:ph type="sldImg" idx="2"/>
          </p:nvPr>
        </p:nvSpPr>
        <p:spPr>
          <a:xfrm>
            <a:off x="2286000" y="514350"/>
            <a:ext cx="4572000" cy="25717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39" name="Google Shape;339;p13:notes"/>
          <p:cNvSpPr txBox="1">
            <a:spLocks noGrp="1"/>
          </p:cNvSpPr>
          <p:nvPr>
            <p:ph type="body" idx="1"/>
          </p:nvPr>
        </p:nvSpPr>
        <p:spPr>
          <a:xfrm>
            <a:off x="914400" y="3257550"/>
            <a:ext cx="7315200" cy="30861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g1446ae2e1f4_2_12:notes"/>
          <p:cNvSpPr>
            <a:spLocks noGrp="1" noRot="1" noChangeAspect="1"/>
          </p:cNvSpPr>
          <p:nvPr>
            <p:ph type="sldImg" idx="2"/>
          </p:nvPr>
        </p:nvSpPr>
        <p:spPr>
          <a:xfrm>
            <a:off x="2857500" y="385763"/>
            <a:ext cx="3429000" cy="192881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g1446ae2e1f4_2_12:notes"/>
          <p:cNvSpPr txBox="1">
            <a:spLocks noGrp="1"/>
          </p:cNvSpPr>
          <p:nvPr>
            <p:ph type="body" idx="1"/>
          </p:nvPr>
        </p:nvSpPr>
        <p:spPr>
          <a:xfrm>
            <a:off x="914400" y="2443163"/>
            <a:ext cx="7315200" cy="23145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Tree>
    <p:extLst>
      <p:ext uri="{BB962C8B-B14F-4D97-AF65-F5344CB8AC3E}">
        <p14:creationId xmlns:p14="http://schemas.microsoft.com/office/powerpoint/2010/main" val="223341294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p11:notes"/>
          <p:cNvSpPr txBox="1">
            <a:spLocks noGrp="1"/>
          </p:cNvSpPr>
          <p:nvPr>
            <p:ph type="body" idx="1"/>
          </p:nvPr>
        </p:nvSpPr>
        <p:spPr>
          <a:xfrm>
            <a:off x="914400" y="2443163"/>
            <a:ext cx="7315200" cy="2314575"/>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63" name="Google Shape;163;p11:notes"/>
          <p:cNvSpPr>
            <a:spLocks noGrp="1" noRot="1" noChangeAspect="1"/>
          </p:cNvSpPr>
          <p:nvPr>
            <p:ph type="sldImg" idx="2"/>
          </p:nvPr>
        </p:nvSpPr>
        <p:spPr>
          <a:xfrm>
            <a:off x="2857500" y="385763"/>
            <a:ext cx="3429000" cy="192881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99735370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E7FA1E36-2C4B-483C-9023-75852B48FC96}" type="slidenum">
              <a:rPr lang="en-IN" smtClean="0"/>
              <a:t>45</a:t>
            </a:fld>
            <a:endParaRPr lang="en-IN"/>
          </a:p>
        </p:txBody>
      </p:sp>
    </p:spTree>
    <p:extLst>
      <p:ext uri="{BB962C8B-B14F-4D97-AF65-F5344CB8AC3E}">
        <p14:creationId xmlns:p14="http://schemas.microsoft.com/office/powerpoint/2010/main" val="255661267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Tree>
    <p:extLst>
      <p:ext uri="{BB962C8B-B14F-4D97-AF65-F5344CB8AC3E}">
        <p14:creationId xmlns:p14="http://schemas.microsoft.com/office/powerpoint/2010/main" val="145462811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33185592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Tree>
    <p:extLst>
      <p:ext uri="{BB962C8B-B14F-4D97-AF65-F5344CB8AC3E}">
        <p14:creationId xmlns:p14="http://schemas.microsoft.com/office/powerpoint/2010/main" val="103525096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Tree>
    <p:extLst>
      <p:ext uri="{BB962C8B-B14F-4D97-AF65-F5344CB8AC3E}">
        <p14:creationId xmlns:p14="http://schemas.microsoft.com/office/powerpoint/2010/main" val="204293684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Tree>
    <p:extLst>
      <p:ext uri="{BB962C8B-B14F-4D97-AF65-F5344CB8AC3E}">
        <p14:creationId xmlns:p14="http://schemas.microsoft.com/office/powerpoint/2010/main" val="314508279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Tree>
    <p:extLst>
      <p:ext uri="{BB962C8B-B14F-4D97-AF65-F5344CB8AC3E}">
        <p14:creationId xmlns:p14="http://schemas.microsoft.com/office/powerpoint/2010/main" val="355330080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Tree>
    <p:extLst>
      <p:ext uri="{BB962C8B-B14F-4D97-AF65-F5344CB8AC3E}">
        <p14:creationId xmlns:p14="http://schemas.microsoft.com/office/powerpoint/2010/main" val="162690240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9"/>
        <p:cNvGrpSpPr/>
        <p:nvPr/>
      </p:nvGrpSpPr>
      <p:grpSpPr>
        <a:xfrm>
          <a:off x="0" y="0"/>
          <a:ext cx="0" cy="0"/>
          <a:chOff x="0" y="0"/>
          <a:chExt cx="0" cy="0"/>
        </a:xfrm>
      </p:grpSpPr>
      <p:sp>
        <p:nvSpPr>
          <p:cNvPr id="400" name="Google Shape;400;p34:notes"/>
          <p:cNvSpPr txBox="1">
            <a:spLocks noGrp="1"/>
          </p:cNvSpPr>
          <p:nvPr>
            <p:ph type="body" idx="1"/>
          </p:nvPr>
        </p:nvSpPr>
        <p:spPr>
          <a:xfrm>
            <a:off x="914400" y="2443163"/>
            <a:ext cx="7315200" cy="2314575"/>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01" name="Google Shape;401;p34:notes"/>
          <p:cNvSpPr>
            <a:spLocks noGrp="1" noRot="1" noChangeAspect="1"/>
          </p:cNvSpPr>
          <p:nvPr>
            <p:ph type="sldImg" idx="2"/>
          </p:nvPr>
        </p:nvSpPr>
        <p:spPr>
          <a:xfrm>
            <a:off x="2857500" y="385763"/>
            <a:ext cx="3429000" cy="192881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70068351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Tree>
    <p:extLst>
      <p:ext uri="{BB962C8B-B14F-4D97-AF65-F5344CB8AC3E}">
        <p14:creationId xmlns:p14="http://schemas.microsoft.com/office/powerpoint/2010/main" val="371214139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9"/>
        <p:cNvGrpSpPr/>
        <p:nvPr/>
      </p:nvGrpSpPr>
      <p:grpSpPr>
        <a:xfrm>
          <a:off x="0" y="0"/>
          <a:ext cx="0" cy="0"/>
          <a:chOff x="0" y="0"/>
          <a:chExt cx="0" cy="0"/>
        </a:xfrm>
      </p:grpSpPr>
      <p:sp>
        <p:nvSpPr>
          <p:cNvPr id="340" name="Google Shape;340;g3606f1c2d_30:notes"/>
          <p:cNvSpPr>
            <a:spLocks noGrp="1" noRot="1" noChangeAspect="1"/>
          </p:cNvSpPr>
          <p:nvPr>
            <p:ph type="sldImg" idx="2"/>
          </p:nvPr>
        </p:nvSpPr>
        <p:spPr>
          <a:xfrm>
            <a:off x="2286000" y="514350"/>
            <a:ext cx="4572000" cy="25717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1" name="Google Shape;341;g3606f1c2d_30:notes"/>
          <p:cNvSpPr txBox="1">
            <a:spLocks noGrp="1"/>
          </p:cNvSpPr>
          <p:nvPr>
            <p:ph type="body" idx="1"/>
          </p:nvPr>
        </p:nvSpPr>
        <p:spPr>
          <a:xfrm>
            <a:off x="914400" y="3257550"/>
            <a:ext cx="73152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7283417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61B98B-B0F7-9A59-D9E7-314785CC52B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C34F5568-FE88-39C4-1DD8-3D3ECC06BEB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B76F2371-8DD2-F747-A983-A418C09FA299}"/>
              </a:ext>
            </a:extLst>
          </p:cNvPr>
          <p:cNvSpPr>
            <a:spLocks noGrp="1"/>
          </p:cNvSpPr>
          <p:nvPr>
            <p:ph type="dt" sz="half" idx="10"/>
          </p:nvPr>
        </p:nvSpPr>
        <p:spPr/>
        <p:txBody>
          <a:bodyPr/>
          <a:lstStyle/>
          <a:p>
            <a:fld id="{52E1246C-E57C-4AE6-A729-B391409BDD9F}" type="datetimeFigureOut">
              <a:rPr lang="en-IN" smtClean="0"/>
              <a:t>09-04-2024</a:t>
            </a:fld>
            <a:endParaRPr lang="en-IN"/>
          </a:p>
        </p:txBody>
      </p:sp>
      <p:sp>
        <p:nvSpPr>
          <p:cNvPr id="5" name="Footer Placeholder 4">
            <a:extLst>
              <a:ext uri="{FF2B5EF4-FFF2-40B4-BE49-F238E27FC236}">
                <a16:creationId xmlns:a16="http://schemas.microsoft.com/office/drawing/2014/main" id="{58A56004-F54E-6FDD-A7C3-4D9A5FF060A3}"/>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A803ECCB-188C-998B-AB39-21726C387A02}"/>
              </a:ext>
            </a:extLst>
          </p:cNvPr>
          <p:cNvSpPr>
            <a:spLocks noGrp="1"/>
          </p:cNvSpPr>
          <p:nvPr>
            <p:ph type="sldNum" sz="quarter" idx="12"/>
          </p:nvPr>
        </p:nvSpPr>
        <p:spPr/>
        <p:txBody>
          <a:bodyPr/>
          <a:lstStyle/>
          <a:p>
            <a:fld id="{60E99E97-65F1-4471-825A-88EC9E28DBF4}" type="slidenum">
              <a:rPr lang="en-IN" smtClean="0"/>
              <a:t>‹#›</a:t>
            </a:fld>
            <a:endParaRPr lang="en-IN"/>
          </a:p>
        </p:txBody>
      </p:sp>
    </p:spTree>
    <p:extLst>
      <p:ext uri="{BB962C8B-B14F-4D97-AF65-F5344CB8AC3E}">
        <p14:creationId xmlns:p14="http://schemas.microsoft.com/office/powerpoint/2010/main" val="11242418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065866-B11A-112C-3318-CB1B73341C2B}"/>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10952C79-1781-A54E-836B-C3BFF4412A9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29A4D0A5-D7E3-6347-17D9-B6A9A1A88004}"/>
              </a:ext>
            </a:extLst>
          </p:cNvPr>
          <p:cNvSpPr>
            <a:spLocks noGrp="1"/>
          </p:cNvSpPr>
          <p:nvPr>
            <p:ph type="dt" sz="half" idx="10"/>
          </p:nvPr>
        </p:nvSpPr>
        <p:spPr/>
        <p:txBody>
          <a:bodyPr/>
          <a:lstStyle/>
          <a:p>
            <a:fld id="{52E1246C-E57C-4AE6-A729-B391409BDD9F}" type="datetimeFigureOut">
              <a:rPr lang="en-IN" smtClean="0"/>
              <a:t>09-04-2024</a:t>
            </a:fld>
            <a:endParaRPr lang="en-IN"/>
          </a:p>
        </p:txBody>
      </p:sp>
      <p:sp>
        <p:nvSpPr>
          <p:cNvPr id="5" name="Footer Placeholder 4">
            <a:extLst>
              <a:ext uri="{FF2B5EF4-FFF2-40B4-BE49-F238E27FC236}">
                <a16:creationId xmlns:a16="http://schemas.microsoft.com/office/drawing/2014/main" id="{1F43E4FE-0F18-82A1-E34C-15F618005DB3}"/>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C27A8EFE-52F3-26FE-591C-3747251939CE}"/>
              </a:ext>
            </a:extLst>
          </p:cNvPr>
          <p:cNvSpPr>
            <a:spLocks noGrp="1"/>
          </p:cNvSpPr>
          <p:nvPr>
            <p:ph type="sldNum" sz="quarter" idx="12"/>
          </p:nvPr>
        </p:nvSpPr>
        <p:spPr/>
        <p:txBody>
          <a:bodyPr/>
          <a:lstStyle/>
          <a:p>
            <a:fld id="{60E99E97-65F1-4471-825A-88EC9E28DBF4}" type="slidenum">
              <a:rPr lang="en-IN" smtClean="0"/>
              <a:t>‹#›</a:t>
            </a:fld>
            <a:endParaRPr lang="en-IN"/>
          </a:p>
        </p:txBody>
      </p:sp>
    </p:spTree>
    <p:extLst>
      <p:ext uri="{BB962C8B-B14F-4D97-AF65-F5344CB8AC3E}">
        <p14:creationId xmlns:p14="http://schemas.microsoft.com/office/powerpoint/2010/main" val="10192850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03A681-2C41-4FF0-79D7-9EA2847B11F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292925FD-9C23-E42D-B5E4-19985EC2859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E21350B-94DC-2F0C-35B8-3F40386B1E83}"/>
              </a:ext>
            </a:extLst>
          </p:cNvPr>
          <p:cNvSpPr>
            <a:spLocks noGrp="1"/>
          </p:cNvSpPr>
          <p:nvPr>
            <p:ph type="dt" sz="half" idx="10"/>
          </p:nvPr>
        </p:nvSpPr>
        <p:spPr/>
        <p:txBody>
          <a:bodyPr/>
          <a:lstStyle/>
          <a:p>
            <a:fld id="{52E1246C-E57C-4AE6-A729-B391409BDD9F}" type="datetimeFigureOut">
              <a:rPr lang="en-IN" smtClean="0"/>
              <a:t>09-04-2024</a:t>
            </a:fld>
            <a:endParaRPr lang="en-IN"/>
          </a:p>
        </p:txBody>
      </p:sp>
      <p:sp>
        <p:nvSpPr>
          <p:cNvPr id="5" name="Footer Placeholder 4">
            <a:extLst>
              <a:ext uri="{FF2B5EF4-FFF2-40B4-BE49-F238E27FC236}">
                <a16:creationId xmlns:a16="http://schemas.microsoft.com/office/drawing/2014/main" id="{2879A566-83AA-EBAD-B851-83C1960C2503}"/>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F9B74911-267B-EAA7-CA88-EC087E9FC263}"/>
              </a:ext>
            </a:extLst>
          </p:cNvPr>
          <p:cNvSpPr>
            <a:spLocks noGrp="1"/>
          </p:cNvSpPr>
          <p:nvPr>
            <p:ph type="sldNum" sz="quarter" idx="12"/>
          </p:nvPr>
        </p:nvSpPr>
        <p:spPr/>
        <p:txBody>
          <a:bodyPr/>
          <a:lstStyle/>
          <a:p>
            <a:fld id="{60E99E97-65F1-4471-825A-88EC9E28DBF4}" type="slidenum">
              <a:rPr lang="en-IN" smtClean="0"/>
              <a:t>‹#›</a:t>
            </a:fld>
            <a:endParaRPr lang="en-IN"/>
          </a:p>
        </p:txBody>
      </p:sp>
    </p:spTree>
    <p:extLst>
      <p:ext uri="{BB962C8B-B14F-4D97-AF65-F5344CB8AC3E}">
        <p14:creationId xmlns:p14="http://schemas.microsoft.com/office/powerpoint/2010/main" val="19809167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2CC452-ACEA-1CD5-DEFC-F8178102E304}"/>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3BF43ED7-5409-DF7F-C529-E916CF851C6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AB3DB369-34A6-1532-99B2-744E927AE08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3419B8FE-9348-1DBF-747E-D3659FF3FC2E}"/>
              </a:ext>
            </a:extLst>
          </p:cNvPr>
          <p:cNvSpPr>
            <a:spLocks noGrp="1"/>
          </p:cNvSpPr>
          <p:nvPr>
            <p:ph type="dt" sz="half" idx="10"/>
          </p:nvPr>
        </p:nvSpPr>
        <p:spPr/>
        <p:txBody>
          <a:bodyPr/>
          <a:lstStyle/>
          <a:p>
            <a:fld id="{52E1246C-E57C-4AE6-A729-B391409BDD9F}" type="datetimeFigureOut">
              <a:rPr lang="en-IN" smtClean="0"/>
              <a:t>09-04-2024</a:t>
            </a:fld>
            <a:endParaRPr lang="en-IN"/>
          </a:p>
        </p:txBody>
      </p:sp>
      <p:sp>
        <p:nvSpPr>
          <p:cNvPr id="6" name="Footer Placeholder 5">
            <a:extLst>
              <a:ext uri="{FF2B5EF4-FFF2-40B4-BE49-F238E27FC236}">
                <a16:creationId xmlns:a16="http://schemas.microsoft.com/office/drawing/2014/main" id="{15E156B4-5148-62A8-89E3-3D51B0A8CAD5}"/>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848C8C74-9710-C448-2DBE-41EA1EAE985B}"/>
              </a:ext>
            </a:extLst>
          </p:cNvPr>
          <p:cNvSpPr>
            <a:spLocks noGrp="1"/>
          </p:cNvSpPr>
          <p:nvPr>
            <p:ph type="sldNum" sz="quarter" idx="12"/>
          </p:nvPr>
        </p:nvSpPr>
        <p:spPr/>
        <p:txBody>
          <a:bodyPr/>
          <a:lstStyle/>
          <a:p>
            <a:fld id="{60E99E97-65F1-4471-825A-88EC9E28DBF4}" type="slidenum">
              <a:rPr lang="en-IN" smtClean="0"/>
              <a:t>‹#›</a:t>
            </a:fld>
            <a:endParaRPr lang="en-IN"/>
          </a:p>
        </p:txBody>
      </p:sp>
    </p:spTree>
    <p:extLst>
      <p:ext uri="{BB962C8B-B14F-4D97-AF65-F5344CB8AC3E}">
        <p14:creationId xmlns:p14="http://schemas.microsoft.com/office/powerpoint/2010/main" val="27978900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78ED99-F5C9-A7DC-EFEE-BD56D40313E7}"/>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D31EF3E5-5501-0D27-B29F-2A2AC677E64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7334DF8-4147-7B63-A8F5-733E83F139A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81456109-DD9D-3F4C-225A-4F851C9F867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C787061-AE6F-BB5F-8DC5-8CA8944DEEB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5D3F5897-3A70-1E62-390F-E76BB31EA3E7}"/>
              </a:ext>
            </a:extLst>
          </p:cNvPr>
          <p:cNvSpPr>
            <a:spLocks noGrp="1"/>
          </p:cNvSpPr>
          <p:nvPr>
            <p:ph type="dt" sz="half" idx="10"/>
          </p:nvPr>
        </p:nvSpPr>
        <p:spPr/>
        <p:txBody>
          <a:bodyPr/>
          <a:lstStyle/>
          <a:p>
            <a:fld id="{52E1246C-E57C-4AE6-A729-B391409BDD9F}" type="datetimeFigureOut">
              <a:rPr lang="en-IN" smtClean="0"/>
              <a:t>09-04-2024</a:t>
            </a:fld>
            <a:endParaRPr lang="en-IN"/>
          </a:p>
        </p:txBody>
      </p:sp>
      <p:sp>
        <p:nvSpPr>
          <p:cNvPr id="8" name="Footer Placeholder 7">
            <a:extLst>
              <a:ext uri="{FF2B5EF4-FFF2-40B4-BE49-F238E27FC236}">
                <a16:creationId xmlns:a16="http://schemas.microsoft.com/office/drawing/2014/main" id="{755269A9-9955-508E-D85B-8A8C74375641}"/>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DFD7F8C4-844F-37B0-1E97-80035C419205}"/>
              </a:ext>
            </a:extLst>
          </p:cNvPr>
          <p:cNvSpPr>
            <a:spLocks noGrp="1"/>
          </p:cNvSpPr>
          <p:nvPr>
            <p:ph type="sldNum" sz="quarter" idx="12"/>
          </p:nvPr>
        </p:nvSpPr>
        <p:spPr/>
        <p:txBody>
          <a:bodyPr/>
          <a:lstStyle/>
          <a:p>
            <a:fld id="{60E99E97-65F1-4471-825A-88EC9E28DBF4}" type="slidenum">
              <a:rPr lang="en-IN" smtClean="0"/>
              <a:t>‹#›</a:t>
            </a:fld>
            <a:endParaRPr lang="en-IN"/>
          </a:p>
        </p:txBody>
      </p:sp>
    </p:spTree>
    <p:extLst>
      <p:ext uri="{BB962C8B-B14F-4D97-AF65-F5344CB8AC3E}">
        <p14:creationId xmlns:p14="http://schemas.microsoft.com/office/powerpoint/2010/main" val="3662131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ADA4E-1C34-6204-5975-836CEE0B5B7F}"/>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93613AD5-250A-7E64-90DB-451AA392084F}"/>
              </a:ext>
            </a:extLst>
          </p:cNvPr>
          <p:cNvSpPr>
            <a:spLocks noGrp="1"/>
          </p:cNvSpPr>
          <p:nvPr>
            <p:ph type="dt" sz="half" idx="10"/>
          </p:nvPr>
        </p:nvSpPr>
        <p:spPr/>
        <p:txBody>
          <a:bodyPr/>
          <a:lstStyle/>
          <a:p>
            <a:fld id="{52E1246C-E57C-4AE6-A729-B391409BDD9F}" type="datetimeFigureOut">
              <a:rPr lang="en-IN" smtClean="0"/>
              <a:t>09-04-2024</a:t>
            </a:fld>
            <a:endParaRPr lang="en-IN"/>
          </a:p>
        </p:txBody>
      </p:sp>
      <p:sp>
        <p:nvSpPr>
          <p:cNvPr id="4" name="Footer Placeholder 3">
            <a:extLst>
              <a:ext uri="{FF2B5EF4-FFF2-40B4-BE49-F238E27FC236}">
                <a16:creationId xmlns:a16="http://schemas.microsoft.com/office/drawing/2014/main" id="{8313945F-C1D1-71B4-42E8-5675FB5BA8DC}"/>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78956D9D-870B-201B-6792-61A86F70D713}"/>
              </a:ext>
            </a:extLst>
          </p:cNvPr>
          <p:cNvSpPr>
            <a:spLocks noGrp="1"/>
          </p:cNvSpPr>
          <p:nvPr>
            <p:ph type="sldNum" sz="quarter" idx="12"/>
          </p:nvPr>
        </p:nvSpPr>
        <p:spPr/>
        <p:txBody>
          <a:bodyPr/>
          <a:lstStyle/>
          <a:p>
            <a:fld id="{60E99E97-65F1-4471-825A-88EC9E28DBF4}" type="slidenum">
              <a:rPr lang="en-IN" smtClean="0"/>
              <a:t>‹#›</a:t>
            </a:fld>
            <a:endParaRPr lang="en-IN"/>
          </a:p>
        </p:txBody>
      </p:sp>
    </p:spTree>
    <p:extLst>
      <p:ext uri="{BB962C8B-B14F-4D97-AF65-F5344CB8AC3E}">
        <p14:creationId xmlns:p14="http://schemas.microsoft.com/office/powerpoint/2010/main" val="6600619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0250CF6-ABA2-77ED-B49B-0C0D58EB8F91}"/>
              </a:ext>
            </a:extLst>
          </p:cNvPr>
          <p:cNvSpPr>
            <a:spLocks noGrp="1"/>
          </p:cNvSpPr>
          <p:nvPr>
            <p:ph type="dt" sz="half" idx="10"/>
          </p:nvPr>
        </p:nvSpPr>
        <p:spPr/>
        <p:txBody>
          <a:bodyPr/>
          <a:lstStyle/>
          <a:p>
            <a:fld id="{52E1246C-E57C-4AE6-A729-B391409BDD9F}" type="datetimeFigureOut">
              <a:rPr lang="en-IN" smtClean="0"/>
              <a:t>09-04-2024</a:t>
            </a:fld>
            <a:endParaRPr lang="en-IN"/>
          </a:p>
        </p:txBody>
      </p:sp>
      <p:sp>
        <p:nvSpPr>
          <p:cNvPr id="3" name="Footer Placeholder 2">
            <a:extLst>
              <a:ext uri="{FF2B5EF4-FFF2-40B4-BE49-F238E27FC236}">
                <a16:creationId xmlns:a16="http://schemas.microsoft.com/office/drawing/2014/main" id="{F569C538-A715-D065-FDCC-89037E3A5E7B}"/>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AC66629A-5324-0737-7466-4C1F75D5CF42}"/>
              </a:ext>
            </a:extLst>
          </p:cNvPr>
          <p:cNvSpPr>
            <a:spLocks noGrp="1"/>
          </p:cNvSpPr>
          <p:nvPr>
            <p:ph type="sldNum" sz="quarter" idx="12"/>
          </p:nvPr>
        </p:nvSpPr>
        <p:spPr/>
        <p:txBody>
          <a:bodyPr/>
          <a:lstStyle/>
          <a:p>
            <a:fld id="{60E99E97-65F1-4471-825A-88EC9E28DBF4}" type="slidenum">
              <a:rPr lang="en-IN" smtClean="0"/>
              <a:t>‹#›</a:t>
            </a:fld>
            <a:endParaRPr lang="en-IN"/>
          </a:p>
        </p:txBody>
      </p:sp>
    </p:spTree>
    <p:extLst>
      <p:ext uri="{BB962C8B-B14F-4D97-AF65-F5344CB8AC3E}">
        <p14:creationId xmlns:p14="http://schemas.microsoft.com/office/powerpoint/2010/main" val="1964058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E2A2C0-CAAA-99D8-8A33-75D76976E2C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62DF810A-B09C-A1DF-14C3-085AAB89DE4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786771ED-F09F-D292-A945-CD91E7041D7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8585E94-0CD3-1915-B475-03B26B6A2410}"/>
              </a:ext>
            </a:extLst>
          </p:cNvPr>
          <p:cNvSpPr>
            <a:spLocks noGrp="1"/>
          </p:cNvSpPr>
          <p:nvPr>
            <p:ph type="dt" sz="half" idx="10"/>
          </p:nvPr>
        </p:nvSpPr>
        <p:spPr/>
        <p:txBody>
          <a:bodyPr/>
          <a:lstStyle/>
          <a:p>
            <a:fld id="{52E1246C-E57C-4AE6-A729-B391409BDD9F}" type="datetimeFigureOut">
              <a:rPr lang="en-IN" smtClean="0"/>
              <a:t>09-04-2024</a:t>
            </a:fld>
            <a:endParaRPr lang="en-IN"/>
          </a:p>
        </p:txBody>
      </p:sp>
      <p:sp>
        <p:nvSpPr>
          <p:cNvPr id="6" name="Footer Placeholder 5">
            <a:extLst>
              <a:ext uri="{FF2B5EF4-FFF2-40B4-BE49-F238E27FC236}">
                <a16:creationId xmlns:a16="http://schemas.microsoft.com/office/drawing/2014/main" id="{B10677AE-7FC2-C490-AB0D-175DC6FBC306}"/>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E970F9E6-F902-E384-4691-56D5DF808BDB}"/>
              </a:ext>
            </a:extLst>
          </p:cNvPr>
          <p:cNvSpPr>
            <a:spLocks noGrp="1"/>
          </p:cNvSpPr>
          <p:nvPr>
            <p:ph type="sldNum" sz="quarter" idx="12"/>
          </p:nvPr>
        </p:nvSpPr>
        <p:spPr/>
        <p:txBody>
          <a:bodyPr/>
          <a:lstStyle/>
          <a:p>
            <a:fld id="{60E99E97-65F1-4471-825A-88EC9E28DBF4}" type="slidenum">
              <a:rPr lang="en-IN" smtClean="0"/>
              <a:t>‹#›</a:t>
            </a:fld>
            <a:endParaRPr lang="en-IN"/>
          </a:p>
        </p:txBody>
      </p:sp>
    </p:spTree>
    <p:extLst>
      <p:ext uri="{BB962C8B-B14F-4D97-AF65-F5344CB8AC3E}">
        <p14:creationId xmlns:p14="http://schemas.microsoft.com/office/powerpoint/2010/main" val="8199631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B3CF8E-C4FF-3463-288B-8236696ABA9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C033FC40-951F-D38F-1B3C-36E1DC5DA9F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IN"/>
          </a:p>
        </p:txBody>
      </p:sp>
      <p:sp>
        <p:nvSpPr>
          <p:cNvPr id="4" name="Text Placeholder 3">
            <a:extLst>
              <a:ext uri="{FF2B5EF4-FFF2-40B4-BE49-F238E27FC236}">
                <a16:creationId xmlns:a16="http://schemas.microsoft.com/office/drawing/2014/main" id="{A1F4C9FE-3EEE-A317-55FD-7998327B4E6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D30797E-7A64-9E63-CB71-2B9C5A54D77C}"/>
              </a:ext>
            </a:extLst>
          </p:cNvPr>
          <p:cNvSpPr>
            <a:spLocks noGrp="1"/>
          </p:cNvSpPr>
          <p:nvPr>
            <p:ph type="dt" sz="half" idx="10"/>
          </p:nvPr>
        </p:nvSpPr>
        <p:spPr/>
        <p:txBody>
          <a:bodyPr/>
          <a:lstStyle/>
          <a:p>
            <a:fld id="{52E1246C-E57C-4AE6-A729-B391409BDD9F}" type="datetimeFigureOut">
              <a:rPr lang="en-IN" smtClean="0"/>
              <a:t>09-04-2024</a:t>
            </a:fld>
            <a:endParaRPr lang="en-IN"/>
          </a:p>
        </p:txBody>
      </p:sp>
      <p:sp>
        <p:nvSpPr>
          <p:cNvPr id="6" name="Footer Placeholder 5">
            <a:extLst>
              <a:ext uri="{FF2B5EF4-FFF2-40B4-BE49-F238E27FC236}">
                <a16:creationId xmlns:a16="http://schemas.microsoft.com/office/drawing/2014/main" id="{4C1C0A12-AE31-3D75-AC55-D6585FBCED26}"/>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29193E58-2395-8D1F-3F9B-9A22643A3C95}"/>
              </a:ext>
            </a:extLst>
          </p:cNvPr>
          <p:cNvSpPr>
            <a:spLocks noGrp="1"/>
          </p:cNvSpPr>
          <p:nvPr>
            <p:ph type="sldNum" sz="quarter" idx="12"/>
          </p:nvPr>
        </p:nvSpPr>
        <p:spPr/>
        <p:txBody>
          <a:bodyPr/>
          <a:lstStyle/>
          <a:p>
            <a:fld id="{60E99E97-65F1-4471-825A-88EC9E28DBF4}" type="slidenum">
              <a:rPr lang="en-IN" smtClean="0"/>
              <a:t>‹#›</a:t>
            </a:fld>
            <a:endParaRPr lang="en-IN"/>
          </a:p>
        </p:txBody>
      </p:sp>
    </p:spTree>
    <p:extLst>
      <p:ext uri="{BB962C8B-B14F-4D97-AF65-F5344CB8AC3E}">
        <p14:creationId xmlns:p14="http://schemas.microsoft.com/office/powerpoint/2010/main" val="174560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DB6E0F-EDB6-163F-02B9-84581F065D5A}"/>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78056210-A6CA-7626-7270-39C7D80093B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8DF6D382-BFEC-4EA7-7B2F-20F9C57697F5}"/>
              </a:ext>
            </a:extLst>
          </p:cNvPr>
          <p:cNvSpPr>
            <a:spLocks noGrp="1"/>
          </p:cNvSpPr>
          <p:nvPr>
            <p:ph type="dt" sz="half" idx="10"/>
          </p:nvPr>
        </p:nvSpPr>
        <p:spPr/>
        <p:txBody>
          <a:bodyPr/>
          <a:lstStyle/>
          <a:p>
            <a:fld id="{52E1246C-E57C-4AE6-A729-B391409BDD9F}" type="datetimeFigureOut">
              <a:rPr lang="en-IN" smtClean="0"/>
              <a:t>09-04-2024</a:t>
            </a:fld>
            <a:endParaRPr lang="en-IN"/>
          </a:p>
        </p:txBody>
      </p:sp>
      <p:sp>
        <p:nvSpPr>
          <p:cNvPr id="5" name="Footer Placeholder 4">
            <a:extLst>
              <a:ext uri="{FF2B5EF4-FFF2-40B4-BE49-F238E27FC236}">
                <a16:creationId xmlns:a16="http://schemas.microsoft.com/office/drawing/2014/main" id="{C701C2E4-766C-D77F-8A07-357631F9FE41}"/>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817FA5C0-487D-89C7-BD44-D2E6BCE61A23}"/>
              </a:ext>
            </a:extLst>
          </p:cNvPr>
          <p:cNvSpPr>
            <a:spLocks noGrp="1"/>
          </p:cNvSpPr>
          <p:nvPr>
            <p:ph type="sldNum" sz="quarter" idx="12"/>
          </p:nvPr>
        </p:nvSpPr>
        <p:spPr/>
        <p:txBody>
          <a:bodyPr/>
          <a:lstStyle/>
          <a:p>
            <a:fld id="{60E99E97-65F1-4471-825A-88EC9E28DBF4}" type="slidenum">
              <a:rPr lang="en-IN" smtClean="0"/>
              <a:t>‹#›</a:t>
            </a:fld>
            <a:endParaRPr lang="en-IN"/>
          </a:p>
        </p:txBody>
      </p:sp>
    </p:spTree>
    <p:extLst>
      <p:ext uri="{BB962C8B-B14F-4D97-AF65-F5344CB8AC3E}">
        <p14:creationId xmlns:p14="http://schemas.microsoft.com/office/powerpoint/2010/main" val="34473262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CAFB1C5-D670-EA97-B21B-F1A197B3BB8D}"/>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3FA5134A-8A55-F5ED-FB1E-54F00825DDA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5663B8E3-7D8A-39AA-B725-A797B87FA17C}"/>
              </a:ext>
            </a:extLst>
          </p:cNvPr>
          <p:cNvSpPr>
            <a:spLocks noGrp="1"/>
          </p:cNvSpPr>
          <p:nvPr>
            <p:ph type="dt" sz="half" idx="10"/>
          </p:nvPr>
        </p:nvSpPr>
        <p:spPr/>
        <p:txBody>
          <a:bodyPr/>
          <a:lstStyle/>
          <a:p>
            <a:fld id="{52E1246C-E57C-4AE6-A729-B391409BDD9F}" type="datetimeFigureOut">
              <a:rPr lang="en-IN" smtClean="0"/>
              <a:t>09-04-2024</a:t>
            </a:fld>
            <a:endParaRPr lang="en-IN"/>
          </a:p>
        </p:txBody>
      </p:sp>
      <p:sp>
        <p:nvSpPr>
          <p:cNvPr id="5" name="Footer Placeholder 4">
            <a:extLst>
              <a:ext uri="{FF2B5EF4-FFF2-40B4-BE49-F238E27FC236}">
                <a16:creationId xmlns:a16="http://schemas.microsoft.com/office/drawing/2014/main" id="{248C8E1E-CEE0-03D9-2A4C-38A2580B7254}"/>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8CAABCE3-1D2C-F3BF-FF5E-63C7957EDF67}"/>
              </a:ext>
            </a:extLst>
          </p:cNvPr>
          <p:cNvSpPr>
            <a:spLocks noGrp="1"/>
          </p:cNvSpPr>
          <p:nvPr>
            <p:ph type="sldNum" sz="quarter" idx="12"/>
          </p:nvPr>
        </p:nvSpPr>
        <p:spPr/>
        <p:txBody>
          <a:bodyPr/>
          <a:lstStyle/>
          <a:p>
            <a:fld id="{60E99E97-65F1-4471-825A-88EC9E28DBF4}" type="slidenum">
              <a:rPr lang="en-IN" smtClean="0"/>
              <a:t>‹#›</a:t>
            </a:fld>
            <a:endParaRPr lang="en-IN"/>
          </a:p>
        </p:txBody>
      </p:sp>
    </p:spTree>
    <p:extLst>
      <p:ext uri="{BB962C8B-B14F-4D97-AF65-F5344CB8AC3E}">
        <p14:creationId xmlns:p14="http://schemas.microsoft.com/office/powerpoint/2010/main" val="52647508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Content">
  <p:cSld name="1_Title and Content">
    <p:spTree>
      <p:nvGrpSpPr>
        <p:cNvPr id="1" name="Shape 20"/>
        <p:cNvGrpSpPr/>
        <p:nvPr/>
      </p:nvGrpSpPr>
      <p:grpSpPr>
        <a:xfrm>
          <a:off x="0" y="0"/>
          <a:ext cx="0" cy="0"/>
          <a:chOff x="0" y="0"/>
          <a:chExt cx="0" cy="0"/>
        </a:xfrm>
      </p:grpSpPr>
      <p:sp>
        <p:nvSpPr>
          <p:cNvPr id="21" name="Google Shape;21;p52"/>
          <p:cNvSpPr txBox="1">
            <a:spLocks noGrp="1"/>
          </p:cNvSpPr>
          <p:nvPr>
            <p:ph type="title"/>
          </p:nvPr>
        </p:nvSpPr>
        <p:spPr>
          <a:xfrm>
            <a:off x="3776471" y="1244599"/>
            <a:ext cx="4639056" cy="492443"/>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sz="3200" b="0" i="0">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 name="Google Shape;22;p52"/>
          <p:cNvSpPr txBox="1">
            <a:spLocks noGrp="1"/>
          </p:cNvSpPr>
          <p:nvPr>
            <p:ph type="body" idx="1"/>
          </p:nvPr>
        </p:nvSpPr>
        <p:spPr>
          <a:xfrm>
            <a:off x="436457" y="1774951"/>
            <a:ext cx="11319087" cy="430887"/>
          </a:xfrm>
          <a:prstGeom prst="rect">
            <a:avLst/>
          </a:prstGeom>
          <a:noFill/>
          <a:ln>
            <a:noFill/>
          </a:ln>
        </p:spPr>
        <p:txBody>
          <a:bodyPr spcFirstLastPara="1" wrap="square" lIns="0" tIns="0" rIns="0" bIns="0" anchor="t" anchorCtr="0">
            <a:spAutoFit/>
          </a:bodyPr>
          <a:lstStyle>
            <a:lvl1pPr marL="609585" lvl="0" indent="-304792" algn="l">
              <a:lnSpc>
                <a:spcPct val="100000"/>
              </a:lnSpc>
              <a:spcBef>
                <a:spcPts val="0"/>
              </a:spcBef>
              <a:spcAft>
                <a:spcPts val="0"/>
              </a:spcAft>
              <a:buSzPts val="1400"/>
              <a:buNone/>
              <a:defRPr b="0" i="0">
                <a:solidFill>
                  <a:schemeClr val="dk1"/>
                </a:solidFill>
              </a:defRPr>
            </a:lvl1pPr>
            <a:lvl2pPr marL="1219170" lvl="1" indent="-304792" algn="l">
              <a:lnSpc>
                <a:spcPct val="100000"/>
              </a:lnSpc>
              <a:spcBef>
                <a:spcPts val="0"/>
              </a:spcBef>
              <a:spcAft>
                <a:spcPts val="0"/>
              </a:spcAft>
              <a:buSzPts val="1400"/>
              <a:buNone/>
              <a:defRPr/>
            </a:lvl2pPr>
            <a:lvl3pPr marL="1828754" lvl="2" indent="-304792" algn="l">
              <a:lnSpc>
                <a:spcPct val="100000"/>
              </a:lnSpc>
              <a:spcBef>
                <a:spcPts val="0"/>
              </a:spcBef>
              <a:spcAft>
                <a:spcPts val="0"/>
              </a:spcAft>
              <a:buSzPts val="1400"/>
              <a:buNone/>
              <a:defRPr/>
            </a:lvl3pPr>
            <a:lvl4pPr marL="2438339" lvl="3" indent="-304792" algn="l">
              <a:lnSpc>
                <a:spcPct val="100000"/>
              </a:lnSpc>
              <a:spcBef>
                <a:spcPts val="0"/>
              </a:spcBef>
              <a:spcAft>
                <a:spcPts val="0"/>
              </a:spcAft>
              <a:buSzPts val="1400"/>
              <a:buNone/>
              <a:defRPr/>
            </a:lvl4pPr>
            <a:lvl5pPr marL="3047924" lvl="4" indent="-304792" algn="l">
              <a:lnSpc>
                <a:spcPct val="100000"/>
              </a:lnSpc>
              <a:spcBef>
                <a:spcPts val="0"/>
              </a:spcBef>
              <a:spcAft>
                <a:spcPts val="0"/>
              </a:spcAft>
              <a:buSzPts val="1400"/>
              <a:buNone/>
              <a:defRPr/>
            </a:lvl5pPr>
            <a:lvl6pPr marL="3657509" lvl="5" indent="-304792" algn="l">
              <a:lnSpc>
                <a:spcPct val="100000"/>
              </a:lnSpc>
              <a:spcBef>
                <a:spcPts val="0"/>
              </a:spcBef>
              <a:spcAft>
                <a:spcPts val="0"/>
              </a:spcAft>
              <a:buSzPts val="1400"/>
              <a:buNone/>
              <a:defRPr/>
            </a:lvl6pPr>
            <a:lvl7pPr marL="4267093" lvl="6" indent="-304792" algn="l">
              <a:lnSpc>
                <a:spcPct val="100000"/>
              </a:lnSpc>
              <a:spcBef>
                <a:spcPts val="0"/>
              </a:spcBef>
              <a:spcAft>
                <a:spcPts val="0"/>
              </a:spcAft>
              <a:buSzPts val="1400"/>
              <a:buNone/>
              <a:defRPr/>
            </a:lvl7pPr>
            <a:lvl8pPr marL="4876678" lvl="7" indent="-304792" algn="l">
              <a:lnSpc>
                <a:spcPct val="100000"/>
              </a:lnSpc>
              <a:spcBef>
                <a:spcPts val="0"/>
              </a:spcBef>
              <a:spcAft>
                <a:spcPts val="0"/>
              </a:spcAft>
              <a:buSzPts val="1400"/>
              <a:buNone/>
              <a:defRPr/>
            </a:lvl8pPr>
            <a:lvl9pPr marL="5486263" lvl="8" indent="-304792" algn="l">
              <a:lnSpc>
                <a:spcPct val="100000"/>
              </a:lnSpc>
              <a:spcBef>
                <a:spcPts val="0"/>
              </a:spcBef>
              <a:spcAft>
                <a:spcPts val="0"/>
              </a:spcAft>
              <a:buSzPts val="1400"/>
              <a:buNone/>
              <a:defRPr/>
            </a:lvl9pPr>
          </a:lstStyle>
          <a:p>
            <a:endParaRPr/>
          </a:p>
        </p:txBody>
      </p:sp>
      <p:sp>
        <p:nvSpPr>
          <p:cNvPr id="23" name="Google Shape;23;p52"/>
          <p:cNvSpPr txBox="1">
            <a:spLocks noGrp="1"/>
          </p:cNvSpPr>
          <p:nvPr>
            <p:ph type="ftr" idx="11"/>
          </p:nvPr>
        </p:nvSpPr>
        <p:spPr>
          <a:xfrm>
            <a:off x="4145280" y="6377941"/>
            <a:ext cx="3901440" cy="184666"/>
          </a:xfrm>
          <a:prstGeom prst="rect">
            <a:avLst/>
          </a:prstGeom>
          <a:noFill/>
          <a:ln>
            <a:noFill/>
          </a:ln>
        </p:spPr>
        <p:txBody>
          <a:bodyPr spcFirstLastPara="1" wrap="square" lIns="0" tIns="0" rIns="0" bIns="0" anchor="t" anchorCtr="0">
            <a:spAutoFit/>
          </a:bodyPr>
          <a:lstStyle>
            <a:lvl1pPr lvl="0" algn="ctr">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 name="Google Shape;24;p52"/>
          <p:cNvSpPr txBox="1">
            <a:spLocks noGrp="1"/>
          </p:cNvSpPr>
          <p:nvPr>
            <p:ph type="dt" idx="10"/>
          </p:nvPr>
        </p:nvSpPr>
        <p:spPr>
          <a:xfrm>
            <a:off x="609600" y="6377941"/>
            <a:ext cx="2804160" cy="184666"/>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52"/>
          <p:cNvSpPr txBox="1">
            <a:spLocks noGrp="1"/>
          </p:cNvSpPr>
          <p:nvPr>
            <p:ph type="sldNum" idx="12"/>
          </p:nvPr>
        </p:nvSpPr>
        <p:spPr>
          <a:xfrm>
            <a:off x="8778240" y="6377940"/>
            <a:ext cx="2804160" cy="369332"/>
          </a:xfrm>
          <a:prstGeom prst="rect">
            <a:avLst/>
          </a:prstGeom>
          <a:noFill/>
          <a:ln>
            <a:noFill/>
          </a:ln>
        </p:spPr>
        <p:txBody>
          <a:bodyPr spcFirstLastPara="1" wrap="square" lIns="0" tIns="0" rIns="0" bIns="0" anchor="t" anchorCtr="0">
            <a:spAutoFit/>
          </a:bodyPr>
          <a:lstStyle>
            <a:lvl1pPr marL="0" marR="0" lvl="0" indent="0" algn="r">
              <a:lnSpc>
                <a:spcPct val="100000"/>
              </a:lnSpc>
              <a:spcBef>
                <a:spcPts val="0"/>
              </a:spcBef>
              <a:spcAft>
                <a:spcPts val="0"/>
              </a:spcAft>
              <a:buClr>
                <a:srgbClr val="000000"/>
              </a:buClr>
              <a:buSzPts val="1800"/>
              <a:buFont typeface="Arial"/>
              <a:buNone/>
              <a:defRPr sz="24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800"/>
              <a:buFont typeface="Arial"/>
              <a:buNone/>
              <a:defRPr sz="24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800"/>
              <a:buFont typeface="Arial"/>
              <a:buNone/>
              <a:defRPr sz="24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800"/>
              <a:buFont typeface="Arial"/>
              <a:buNone/>
              <a:defRPr sz="24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800"/>
              <a:buFont typeface="Arial"/>
              <a:buNone/>
              <a:defRPr sz="24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800"/>
              <a:buFont typeface="Arial"/>
              <a:buNone/>
              <a:defRPr sz="24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800"/>
              <a:buFont typeface="Arial"/>
              <a:buNone/>
              <a:defRPr sz="24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800"/>
              <a:buFont typeface="Arial"/>
              <a:buNone/>
              <a:defRPr sz="24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800"/>
              <a:buFont typeface="Arial"/>
              <a:buNone/>
              <a:defRPr sz="24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4396378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lank" type="obj">
  <p:cSld name="1_Blank">
    <p:spTree>
      <p:nvGrpSpPr>
        <p:cNvPr id="1" name="Shape 16"/>
        <p:cNvGrpSpPr/>
        <p:nvPr/>
      </p:nvGrpSpPr>
      <p:grpSpPr>
        <a:xfrm>
          <a:off x="0" y="0"/>
          <a:ext cx="0" cy="0"/>
          <a:chOff x="0" y="0"/>
          <a:chExt cx="0" cy="0"/>
        </a:xfrm>
      </p:grpSpPr>
      <p:sp>
        <p:nvSpPr>
          <p:cNvPr id="17" name="Google Shape;17;p51"/>
          <p:cNvSpPr txBox="1">
            <a:spLocks noGrp="1"/>
          </p:cNvSpPr>
          <p:nvPr>
            <p:ph type="ftr" idx="11"/>
          </p:nvPr>
        </p:nvSpPr>
        <p:spPr>
          <a:xfrm>
            <a:off x="4145280" y="6377941"/>
            <a:ext cx="3901440" cy="184666"/>
          </a:xfrm>
          <a:prstGeom prst="rect">
            <a:avLst/>
          </a:prstGeom>
          <a:noFill/>
          <a:ln>
            <a:noFill/>
          </a:ln>
        </p:spPr>
        <p:txBody>
          <a:bodyPr spcFirstLastPara="1" wrap="square" lIns="0" tIns="0" rIns="0" bIns="0" anchor="t" anchorCtr="0">
            <a:spAutoFit/>
          </a:bodyPr>
          <a:lstStyle>
            <a:lvl1pPr lvl="0" algn="ctr">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 name="Google Shape;18;p51"/>
          <p:cNvSpPr txBox="1">
            <a:spLocks noGrp="1"/>
          </p:cNvSpPr>
          <p:nvPr>
            <p:ph type="dt" idx="10"/>
          </p:nvPr>
        </p:nvSpPr>
        <p:spPr>
          <a:xfrm>
            <a:off x="609600" y="6377941"/>
            <a:ext cx="2804160" cy="184666"/>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51"/>
          <p:cNvSpPr txBox="1">
            <a:spLocks noGrp="1"/>
          </p:cNvSpPr>
          <p:nvPr>
            <p:ph type="sldNum" idx="12"/>
          </p:nvPr>
        </p:nvSpPr>
        <p:spPr>
          <a:xfrm>
            <a:off x="8778240" y="6377940"/>
            <a:ext cx="2804160" cy="369332"/>
          </a:xfrm>
          <a:prstGeom prst="rect">
            <a:avLst/>
          </a:prstGeom>
          <a:noFill/>
          <a:ln>
            <a:noFill/>
          </a:ln>
        </p:spPr>
        <p:txBody>
          <a:bodyPr spcFirstLastPara="1" wrap="square" lIns="0" tIns="0" rIns="0" bIns="0" anchor="t" anchorCtr="0">
            <a:spAutoFit/>
          </a:bodyPr>
          <a:lstStyle>
            <a:lvl1pPr marL="0" marR="0" lvl="0" indent="0" algn="r">
              <a:lnSpc>
                <a:spcPct val="100000"/>
              </a:lnSpc>
              <a:spcBef>
                <a:spcPts val="0"/>
              </a:spcBef>
              <a:spcAft>
                <a:spcPts val="0"/>
              </a:spcAft>
              <a:buClr>
                <a:srgbClr val="000000"/>
              </a:buClr>
              <a:buSzPts val="1800"/>
              <a:buFont typeface="Arial"/>
              <a:buNone/>
              <a:defRPr sz="24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800"/>
              <a:buFont typeface="Arial"/>
              <a:buNone/>
              <a:defRPr sz="24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800"/>
              <a:buFont typeface="Arial"/>
              <a:buNone/>
              <a:defRPr sz="24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800"/>
              <a:buFont typeface="Arial"/>
              <a:buNone/>
              <a:defRPr sz="24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800"/>
              <a:buFont typeface="Arial"/>
              <a:buNone/>
              <a:defRPr sz="24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800"/>
              <a:buFont typeface="Arial"/>
              <a:buNone/>
              <a:defRPr sz="24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800"/>
              <a:buFont typeface="Arial"/>
              <a:buNone/>
              <a:defRPr sz="24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800"/>
              <a:buFont typeface="Arial"/>
              <a:buNone/>
              <a:defRPr sz="24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800"/>
              <a:buFont typeface="Arial"/>
              <a:buNone/>
              <a:defRPr sz="24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05719229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Only">
  <p:cSld name="1_Title Only">
    <p:spTree>
      <p:nvGrpSpPr>
        <p:cNvPr id="1" name="Shape 26"/>
        <p:cNvGrpSpPr/>
        <p:nvPr/>
      </p:nvGrpSpPr>
      <p:grpSpPr>
        <a:xfrm>
          <a:off x="0" y="0"/>
          <a:ext cx="0" cy="0"/>
          <a:chOff x="0" y="0"/>
          <a:chExt cx="0" cy="0"/>
        </a:xfrm>
      </p:grpSpPr>
      <p:sp>
        <p:nvSpPr>
          <p:cNvPr id="27" name="Google Shape;27;p53"/>
          <p:cNvSpPr txBox="1">
            <a:spLocks noGrp="1"/>
          </p:cNvSpPr>
          <p:nvPr>
            <p:ph type="title"/>
          </p:nvPr>
        </p:nvSpPr>
        <p:spPr>
          <a:xfrm>
            <a:off x="3776471" y="1244599"/>
            <a:ext cx="4639056" cy="492443"/>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sz="3200" b="0" i="0">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 name="Google Shape;28;p53"/>
          <p:cNvSpPr txBox="1">
            <a:spLocks noGrp="1"/>
          </p:cNvSpPr>
          <p:nvPr>
            <p:ph type="ftr" idx="11"/>
          </p:nvPr>
        </p:nvSpPr>
        <p:spPr>
          <a:xfrm>
            <a:off x="4145280" y="6377941"/>
            <a:ext cx="3901440" cy="184666"/>
          </a:xfrm>
          <a:prstGeom prst="rect">
            <a:avLst/>
          </a:prstGeom>
          <a:noFill/>
          <a:ln>
            <a:noFill/>
          </a:ln>
        </p:spPr>
        <p:txBody>
          <a:bodyPr spcFirstLastPara="1" wrap="square" lIns="0" tIns="0" rIns="0" bIns="0" anchor="t" anchorCtr="0">
            <a:spAutoFit/>
          </a:bodyPr>
          <a:lstStyle>
            <a:lvl1pPr lvl="0" algn="ctr">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 name="Google Shape;29;p53"/>
          <p:cNvSpPr txBox="1">
            <a:spLocks noGrp="1"/>
          </p:cNvSpPr>
          <p:nvPr>
            <p:ph type="dt" idx="10"/>
          </p:nvPr>
        </p:nvSpPr>
        <p:spPr>
          <a:xfrm>
            <a:off x="609600" y="6377941"/>
            <a:ext cx="2804160" cy="184666"/>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 name="Google Shape;30;p53"/>
          <p:cNvSpPr txBox="1">
            <a:spLocks noGrp="1"/>
          </p:cNvSpPr>
          <p:nvPr>
            <p:ph type="sldNum" idx="12"/>
          </p:nvPr>
        </p:nvSpPr>
        <p:spPr>
          <a:xfrm>
            <a:off x="8778240" y="6377940"/>
            <a:ext cx="2804160" cy="369332"/>
          </a:xfrm>
          <a:prstGeom prst="rect">
            <a:avLst/>
          </a:prstGeom>
          <a:noFill/>
          <a:ln>
            <a:noFill/>
          </a:ln>
        </p:spPr>
        <p:txBody>
          <a:bodyPr spcFirstLastPara="1" wrap="square" lIns="0" tIns="0" rIns="0" bIns="0" anchor="t" anchorCtr="0">
            <a:spAutoFit/>
          </a:bodyPr>
          <a:lstStyle>
            <a:lvl1pPr marL="0" marR="0" lvl="0" indent="0" algn="r">
              <a:lnSpc>
                <a:spcPct val="100000"/>
              </a:lnSpc>
              <a:spcBef>
                <a:spcPts val="0"/>
              </a:spcBef>
              <a:spcAft>
                <a:spcPts val="0"/>
              </a:spcAft>
              <a:buClr>
                <a:srgbClr val="000000"/>
              </a:buClr>
              <a:buSzPts val="1800"/>
              <a:buFont typeface="Arial"/>
              <a:buNone/>
              <a:defRPr sz="24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800"/>
              <a:buFont typeface="Arial"/>
              <a:buNone/>
              <a:defRPr sz="24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800"/>
              <a:buFont typeface="Arial"/>
              <a:buNone/>
              <a:defRPr sz="24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800"/>
              <a:buFont typeface="Arial"/>
              <a:buNone/>
              <a:defRPr sz="24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800"/>
              <a:buFont typeface="Arial"/>
              <a:buNone/>
              <a:defRPr sz="24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800"/>
              <a:buFont typeface="Arial"/>
              <a:buNone/>
              <a:defRPr sz="24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800"/>
              <a:buFont typeface="Arial"/>
              <a:buNone/>
              <a:defRPr sz="24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800"/>
              <a:buFont typeface="Arial"/>
              <a:buNone/>
              <a:defRPr sz="24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800"/>
              <a:buFont typeface="Arial"/>
              <a:buNone/>
              <a:defRPr sz="24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11706981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wo Content">
  <p:cSld name="1_Two Content">
    <p:spTree>
      <p:nvGrpSpPr>
        <p:cNvPr id="1" name="Shape 44"/>
        <p:cNvGrpSpPr/>
        <p:nvPr/>
      </p:nvGrpSpPr>
      <p:grpSpPr>
        <a:xfrm>
          <a:off x="0" y="0"/>
          <a:ext cx="0" cy="0"/>
          <a:chOff x="0" y="0"/>
          <a:chExt cx="0" cy="0"/>
        </a:xfrm>
      </p:grpSpPr>
      <p:sp>
        <p:nvSpPr>
          <p:cNvPr id="45" name="Google Shape;45;p56"/>
          <p:cNvSpPr txBox="1">
            <a:spLocks noGrp="1"/>
          </p:cNvSpPr>
          <p:nvPr>
            <p:ph type="title"/>
          </p:nvPr>
        </p:nvSpPr>
        <p:spPr>
          <a:xfrm>
            <a:off x="3776471" y="1244599"/>
            <a:ext cx="4639056" cy="492443"/>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sz="3200" b="0" i="0">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6" name="Google Shape;46;p56"/>
          <p:cNvSpPr txBox="1">
            <a:spLocks noGrp="1"/>
          </p:cNvSpPr>
          <p:nvPr>
            <p:ph type="body" idx="1"/>
          </p:nvPr>
        </p:nvSpPr>
        <p:spPr>
          <a:xfrm>
            <a:off x="524509" y="1997123"/>
            <a:ext cx="5260339" cy="379656"/>
          </a:xfrm>
          <a:prstGeom prst="rect">
            <a:avLst/>
          </a:prstGeom>
          <a:noFill/>
          <a:ln>
            <a:noFill/>
          </a:ln>
        </p:spPr>
        <p:txBody>
          <a:bodyPr spcFirstLastPara="1" wrap="square" lIns="0" tIns="0" rIns="0" bIns="0" anchor="t" anchorCtr="0">
            <a:spAutoFit/>
          </a:bodyPr>
          <a:lstStyle>
            <a:lvl1pPr marL="609585" lvl="0" indent="-304792" algn="l">
              <a:lnSpc>
                <a:spcPct val="100000"/>
              </a:lnSpc>
              <a:spcBef>
                <a:spcPts val="0"/>
              </a:spcBef>
              <a:spcAft>
                <a:spcPts val="0"/>
              </a:spcAft>
              <a:buSzPts val="1400"/>
              <a:buNone/>
              <a:defRPr sz="2467" b="0" i="0">
                <a:solidFill>
                  <a:schemeClr val="dk1"/>
                </a:solidFill>
                <a:latin typeface="Arial"/>
                <a:ea typeface="Arial"/>
                <a:cs typeface="Arial"/>
                <a:sym typeface="Arial"/>
              </a:defRPr>
            </a:lvl1pPr>
            <a:lvl2pPr marL="1219170" lvl="1" indent="-304792" algn="l">
              <a:lnSpc>
                <a:spcPct val="100000"/>
              </a:lnSpc>
              <a:spcBef>
                <a:spcPts val="0"/>
              </a:spcBef>
              <a:spcAft>
                <a:spcPts val="0"/>
              </a:spcAft>
              <a:buSzPts val="1400"/>
              <a:buNone/>
              <a:defRPr/>
            </a:lvl2pPr>
            <a:lvl3pPr marL="1828754" lvl="2" indent="-304792" algn="l">
              <a:lnSpc>
                <a:spcPct val="100000"/>
              </a:lnSpc>
              <a:spcBef>
                <a:spcPts val="0"/>
              </a:spcBef>
              <a:spcAft>
                <a:spcPts val="0"/>
              </a:spcAft>
              <a:buSzPts val="1400"/>
              <a:buNone/>
              <a:defRPr/>
            </a:lvl3pPr>
            <a:lvl4pPr marL="2438339" lvl="3" indent="-304792" algn="l">
              <a:lnSpc>
                <a:spcPct val="100000"/>
              </a:lnSpc>
              <a:spcBef>
                <a:spcPts val="0"/>
              </a:spcBef>
              <a:spcAft>
                <a:spcPts val="0"/>
              </a:spcAft>
              <a:buSzPts val="1400"/>
              <a:buNone/>
              <a:defRPr/>
            </a:lvl4pPr>
            <a:lvl5pPr marL="3047924" lvl="4" indent="-304792" algn="l">
              <a:lnSpc>
                <a:spcPct val="100000"/>
              </a:lnSpc>
              <a:spcBef>
                <a:spcPts val="0"/>
              </a:spcBef>
              <a:spcAft>
                <a:spcPts val="0"/>
              </a:spcAft>
              <a:buSzPts val="1400"/>
              <a:buNone/>
              <a:defRPr/>
            </a:lvl5pPr>
            <a:lvl6pPr marL="3657509" lvl="5" indent="-304792" algn="l">
              <a:lnSpc>
                <a:spcPct val="100000"/>
              </a:lnSpc>
              <a:spcBef>
                <a:spcPts val="0"/>
              </a:spcBef>
              <a:spcAft>
                <a:spcPts val="0"/>
              </a:spcAft>
              <a:buSzPts val="1400"/>
              <a:buNone/>
              <a:defRPr/>
            </a:lvl6pPr>
            <a:lvl7pPr marL="4267093" lvl="6" indent="-304792" algn="l">
              <a:lnSpc>
                <a:spcPct val="100000"/>
              </a:lnSpc>
              <a:spcBef>
                <a:spcPts val="0"/>
              </a:spcBef>
              <a:spcAft>
                <a:spcPts val="0"/>
              </a:spcAft>
              <a:buSzPts val="1400"/>
              <a:buNone/>
              <a:defRPr/>
            </a:lvl7pPr>
            <a:lvl8pPr marL="4876678" lvl="7" indent="-304792" algn="l">
              <a:lnSpc>
                <a:spcPct val="100000"/>
              </a:lnSpc>
              <a:spcBef>
                <a:spcPts val="0"/>
              </a:spcBef>
              <a:spcAft>
                <a:spcPts val="0"/>
              </a:spcAft>
              <a:buSzPts val="1400"/>
              <a:buNone/>
              <a:defRPr/>
            </a:lvl8pPr>
            <a:lvl9pPr marL="5486263" lvl="8" indent="-304792" algn="l">
              <a:lnSpc>
                <a:spcPct val="100000"/>
              </a:lnSpc>
              <a:spcBef>
                <a:spcPts val="0"/>
              </a:spcBef>
              <a:spcAft>
                <a:spcPts val="0"/>
              </a:spcAft>
              <a:buSzPts val="1400"/>
              <a:buNone/>
              <a:defRPr/>
            </a:lvl9pPr>
          </a:lstStyle>
          <a:p>
            <a:endParaRPr/>
          </a:p>
        </p:txBody>
      </p:sp>
      <p:sp>
        <p:nvSpPr>
          <p:cNvPr id="47" name="Google Shape;47;p56"/>
          <p:cNvSpPr txBox="1">
            <a:spLocks noGrp="1"/>
          </p:cNvSpPr>
          <p:nvPr>
            <p:ph type="body" idx="2"/>
          </p:nvPr>
        </p:nvSpPr>
        <p:spPr>
          <a:xfrm>
            <a:off x="6725921" y="1956561"/>
            <a:ext cx="5306060" cy="379656"/>
          </a:xfrm>
          <a:prstGeom prst="rect">
            <a:avLst/>
          </a:prstGeom>
          <a:noFill/>
          <a:ln>
            <a:noFill/>
          </a:ln>
        </p:spPr>
        <p:txBody>
          <a:bodyPr spcFirstLastPara="1" wrap="square" lIns="0" tIns="0" rIns="0" bIns="0" anchor="t" anchorCtr="0">
            <a:spAutoFit/>
          </a:bodyPr>
          <a:lstStyle>
            <a:lvl1pPr marL="609585" lvl="0" indent="-304792" algn="l">
              <a:lnSpc>
                <a:spcPct val="100000"/>
              </a:lnSpc>
              <a:spcBef>
                <a:spcPts val="0"/>
              </a:spcBef>
              <a:spcAft>
                <a:spcPts val="0"/>
              </a:spcAft>
              <a:buSzPts val="1400"/>
              <a:buNone/>
              <a:defRPr sz="2467" b="0" i="0">
                <a:solidFill>
                  <a:schemeClr val="dk1"/>
                </a:solidFill>
                <a:latin typeface="Arial"/>
                <a:ea typeface="Arial"/>
                <a:cs typeface="Arial"/>
                <a:sym typeface="Arial"/>
              </a:defRPr>
            </a:lvl1pPr>
            <a:lvl2pPr marL="1219170" lvl="1" indent="-304792" algn="l">
              <a:lnSpc>
                <a:spcPct val="100000"/>
              </a:lnSpc>
              <a:spcBef>
                <a:spcPts val="0"/>
              </a:spcBef>
              <a:spcAft>
                <a:spcPts val="0"/>
              </a:spcAft>
              <a:buSzPts val="1400"/>
              <a:buNone/>
              <a:defRPr/>
            </a:lvl2pPr>
            <a:lvl3pPr marL="1828754" lvl="2" indent="-304792" algn="l">
              <a:lnSpc>
                <a:spcPct val="100000"/>
              </a:lnSpc>
              <a:spcBef>
                <a:spcPts val="0"/>
              </a:spcBef>
              <a:spcAft>
                <a:spcPts val="0"/>
              </a:spcAft>
              <a:buSzPts val="1400"/>
              <a:buNone/>
              <a:defRPr/>
            </a:lvl3pPr>
            <a:lvl4pPr marL="2438339" lvl="3" indent="-304792" algn="l">
              <a:lnSpc>
                <a:spcPct val="100000"/>
              </a:lnSpc>
              <a:spcBef>
                <a:spcPts val="0"/>
              </a:spcBef>
              <a:spcAft>
                <a:spcPts val="0"/>
              </a:spcAft>
              <a:buSzPts val="1400"/>
              <a:buNone/>
              <a:defRPr/>
            </a:lvl4pPr>
            <a:lvl5pPr marL="3047924" lvl="4" indent="-304792" algn="l">
              <a:lnSpc>
                <a:spcPct val="100000"/>
              </a:lnSpc>
              <a:spcBef>
                <a:spcPts val="0"/>
              </a:spcBef>
              <a:spcAft>
                <a:spcPts val="0"/>
              </a:spcAft>
              <a:buSzPts val="1400"/>
              <a:buNone/>
              <a:defRPr/>
            </a:lvl5pPr>
            <a:lvl6pPr marL="3657509" lvl="5" indent="-304792" algn="l">
              <a:lnSpc>
                <a:spcPct val="100000"/>
              </a:lnSpc>
              <a:spcBef>
                <a:spcPts val="0"/>
              </a:spcBef>
              <a:spcAft>
                <a:spcPts val="0"/>
              </a:spcAft>
              <a:buSzPts val="1400"/>
              <a:buNone/>
              <a:defRPr/>
            </a:lvl6pPr>
            <a:lvl7pPr marL="4267093" lvl="6" indent="-304792" algn="l">
              <a:lnSpc>
                <a:spcPct val="100000"/>
              </a:lnSpc>
              <a:spcBef>
                <a:spcPts val="0"/>
              </a:spcBef>
              <a:spcAft>
                <a:spcPts val="0"/>
              </a:spcAft>
              <a:buSzPts val="1400"/>
              <a:buNone/>
              <a:defRPr/>
            </a:lvl7pPr>
            <a:lvl8pPr marL="4876678" lvl="7" indent="-304792" algn="l">
              <a:lnSpc>
                <a:spcPct val="100000"/>
              </a:lnSpc>
              <a:spcBef>
                <a:spcPts val="0"/>
              </a:spcBef>
              <a:spcAft>
                <a:spcPts val="0"/>
              </a:spcAft>
              <a:buSzPts val="1400"/>
              <a:buNone/>
              <a:defRPr/>
            </a:lvl8pPr>
            <a:lvl9pPr marL="5486263" lvl="8" indent="-304792" algn="l">
              <a:lnSpc>
                <a:spcPct val="100000"/>
              </a:lnSpc>
              <a:spcBef>
                <a:spcPts val="0"/>
              </a:spcBef>
              <a:spcAft>
                <a:spcPts val="0"/>
              </a:spcAft>
              <a:buSzPts val="1400"/>
              <a:buNone/>
              <a:defRPr/>
            </a:lvl9pPr>
          </a:lstStyle>
          <a:p>
            <a:endParaRPr/>
          </a:p>
        </p:txBody>
      </p:sp>
      <p:sp>
        <p:nvSpPr>
          <p:cNvPr id="48" name="Google Shape;48;p56"/>
          <p:cNvSpPr txBox="1">
            <a:spLocks noGrp="1"/>
          </p:cNvSpPr>
          <p:nvPr>
            <p:ph type="ftr" idx="11"/>
          </p:nvPr>
        </p:nvSpPr>
        <p:spPr>
          <a:xfrm>
            <a:off x="4145280" y="6377941"/>
            <a:ext cx="3901440" cy="184666"/>
          </a:xfrm>
          <a:prstGeom prst="rect">
            <a:avLst/>
          </a:prstGeom>
          <a:noFill/>
          <a:ln>
            <a:noFill/>
          </a:ln>
        </p:spPr>
        <p:txBody>
          <a:bodyPr spcFirstLastPara="1" wrap="square" lIns="0" tIns="0" rIns="0" bIns="0" anchor="t" anchorCtr="0">
            <a:spAutoFit/>
          </a:bodyPr>
          <a:lstStyle>
            <a:lvl1pPr lvl="0" algn="ctr">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9" name="Google Shape;49;p56"/>
          <p:cNvSpPr txBox="1">
            <a:spLocks noGrp="1"/>
          </p:cNvSpPr>
          <p:nvPr>
            <p:ph type="dt" idx="10"/>
          </p:nvPr>
        </p:nvSpPr>
        <p:spPr>
          <a:xfrm>
            <a:off x="609600" y="6377941"/>
            <a:ext cx="2804160" cy="184666"/>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0" name="Google Shape;50;p56"/>
          <p:cNvSpPr txBox="1">
            <a:spLocks noGrp="1"/>
          </p:cNvSpPr>
          <p:nvPr>
            <p:ph type="sldNum" idx="12"/>
          </p:nvPr>
        </p:nvSpPr>
        <p:spPr>
          <a:xfrm>
            <a:off x="8778240" y="6377940"/>
            <a:ext cx="2804160" cy="369332"/>
          </a:xfrm>
          <a:prstGeom prst="rect">
            <a:avLst/>
          </a:prstGeom>
          <a:noFill/>
          <a:ln>
            <a:noFill/>
          </a:ln>
        </p:spPr>
        <p:txBody>
          <a:bodyPr spcFirstLastPara="1" wrap="square" lIns="0" tIns="0" rIns="0" bIns="0" anchor="t" anchorCtr="0">
            <a:spAutoFit/>
          </a:bodyPr>
          <a:lstStyle>
            <a:lvl1pPr marL="0" marR="0" lvl="0" indent="0" algn="r">
              <a:lnSpc>
                <a:spcPct val="100000"/>
              </a:lnSpc>
              <a:spcBef>
                <a:spcPts val="0"/>
              </a:spcBef>
              <a:spcAft>
                <a:spcPts val="0"/>
              </a:spcAft>
              <a:buClr>
                <a:srgbClr val="000000"/>
              </a:buClr>
              <a:buSzPts val="1800"/>
              <a:buFont typeface="Arial"/>
              <a:buNone/>
              <a:defRPr sz="24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800"/>
              <a:buFont typeface="Arial"/>
              <a:buNone/>
              <a:defRPr sz="24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800"/>
              <a:buFont typeface="Arial"/>
              <a:buNone/>
              <a:defRPr sz="24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800"/>
              <a:buFont typeface="Arial"/>
              <a:buNone/>
              <a:defRPr sz="24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800"/>
              <a:buFont typeface="Arial"/>
              <a:buNone/>
              <a:defRPr sz="24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800"/>
              <a:buFont typeface="Arial"/>
              <a:buNone/>
              <a:defRPr sz="24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800"/>
              <a:buFont typeface="Arial"/>
              <a:buNone/>
              <a:defRPr sz="24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800"/>
              <a:buFont typeface="Arial"/>
              <a:buNone/>
              <a:defRPr sz="24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800"/>
              <a:buFont typeface="Arial"/>
              <a:buNone/>
              <a:defRPr sz="24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35841188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9"/>
        <p:cNvGrpSpPr/>
        <p:nvPr/>
      </p:nvGrpSpPr>
      <p:grpSpPr>
        <a:xfrm>
          <a:off x="0" y="0"/>
          <a:ext cx="0" cy="0"/>
          <a:chOff x="0" y="0"/>
          <a:chExt cx="0" cy="0"/>
        </a:xfrm>
      </p:grpSpPr>
      <p:sp>
        <p:nvSpPr>
          <p:cNvPr id="10" name="Google Shape;10;p159"/>
          <p:cNvSpPr txBox="1">
            <a:spLocks noGrp="1"/>
          </p:cNvSpPr>
          <p:nvPr>
            <p:ph type="ctrTitle"/>
          </p:nvPr>
        </p:nvSpPr>
        <p:spPr>
          <a:xfrm>
            <a:off x="1435100" y="2484800"/>
            <a:ext cx="6616800" cy="1888400"/>
          </a:xfrm>
          <a:prstGeom prst="rect">
            <a:avLst/>
          </a:prstGeom>
          <a:noFill/>
          <a:ln>
            <a:noFill/>
          </a:ln>
        </p:spPr>
        <p:txBody>
          <a:bodyPr spcFirstLastPara="1" wrap="square" lIns="0" tIns="0" rIns="0" bIns="0" anchor="ctr" anchorCtr="0">
            <a:noAutofit/>
          </a:bodyPr>
          <a:lstStyle>
            <a:lvl1pPr lvl="0" algn="l">
              <a:lnSpc>
                <a:spcPct val="90000"/>
              </a:lnSpc>
              <a:spcBef>
                <a:spcPts val="0"/>
              </a:spcBef>
              <a:spcAft>
                <a:spcPts val="0"/>
              </a:spcAft>
              <a:buSzPts val="4800"/>
              <a:buNone/>
              <a:defRPr/>
            </a:lvl1pPr>
            <a:lvl2pPr lvl="1" algn="l">
              <a:lnSpc>
                <a:spcPct val="90000"/>
              </a:lnSpc>
              <a:spcBef>
                <a:spcPts val="0"/>
              </a:spcBef>
              <a:spcAft>
                <a:spcPts val="0"/>
              </a:spcAft>
              <a:buSzPts val="4800"/>
              <a:buNone/>
              <a:defRPr/>
            </a:lvl2pPr>
            <a:lvl3pPr lvl="2" algn="l">
              <a:lnSpc>
                <a:spcPct val="90000"/>
              </a:lnSpc>
              <a:spcBef>
                <a:spcPts val="0"/>
              </a:spcBef>
              <a:spcAft>
                <a:spcPts val="0"/>
              </a:spcAft>
              <a:buSzPts val="4800"/>
              <a:buNone/>
              <a:defRPr/>
            </a:lvl3pPr>
            <a:lvl4pPr lvl="3" algn="l">
              <a:lnSpc>
                <a:spcPct val="90000"/>
              </a:lnSpc>
              <a:spcBef>
                <a:spcPts val="0"/>
              </a:spcBef>
              <a:spcAft>
                <a:spcPts val="0"/>
              </a:spcAft>
              <a:buSzPts val="4800"/>
              <a:buNone/>
              <a:defRPr/>
            </a:lvl4pPr>
            <a:lvl5pPr lvl="4" algn="l">
              <a:lnSpc>
                <a:spcPct val="90000"/>
              </a:lnSpc>
              <a:spcBef>
                <a:spcPts val="0"/>
              </a:spcBef>
              <a:spcAft>
                <a:spcPts val="0"/>
              </a:spcAft>
              <a:buSzPts val="4800"/>
              <a:buNone/>
              <a:defRPr/>
            </a:lvl5pPr>
            <a:lvl6pPr lvl="5" algn="l">
              <a:lnSpc>
                <a:spcPct val="90000"/>
              </a:lnSpc>
              <a:spcBef>
                <a:spcPts val="0"/>
              </a:spcBef>
              <a:spcAft>
                <a:spcPts val="0"/>
              </a:spcAft>
              <a:buSzPts val="4800"/>
              <a:buNone/>
              <a:defRPr/>
            </a:lvl6pPr>
            <a:lvl7pPr lvl="6" algn="l">
              <a:lnSpc>
                <a:spcPct val="90000"/>
              </a:lnSpc>
              <a:spcBef>
                <a:spcPts val="0"/>
              </a:spcBef>
              <a:spcAft>
                <a:spcPts val="0"/>
              </a:spcAft>
              <a:buSzPts val="4800"/>
              <a:buNone/>
              <a:defRPr/>
            </a:lvl7pPr>
            <a:lvl8pPr lvl="7" algn="l">
              <a:lnSpc>
                <a:spcPct val="90000"/>
              </a:lnSpc>
              <a:spcBef>
                <a:spcPts val="0"/>
              </a:spcBef>
              <a:spcAft>
                <a:spcPts val="0"/>
              </a:spcAft>
              <a:buSzPts val="4800"/>
              <a:buNone/>
              <a:defRPr/>
            </a:lvl8pPr>
            <a:lvl9pPr lvl="8" algn="l">
              <a:lnSpc>
                <a:spcPct val="90000"/>
              </a:lnSpc>
              <a:spcBef>
                <a:spcPts val="0"/>
              </a:spcBef>
              <a:spcAft>
                <a:spcPts val="0"/>
              </a:spcAft>
              <a:buSzPts val="4800"/>
              <a:buNone/>
              <a:defRPr/>
            </a:lvl9pPr>
          </a:lstStyle>
          <a:p>
            <a:endParaRPr/>
          </a:p>
        </p:txBody>
      </p:sp>
      <p:sp>
        <p:nvSpPr>
          <p:cNvPr id="11" name="Google Shape;11;p159"/>
          <p:cNvSpPr/>
          <p:nvPr/>
        </p:nvSpPr>
        <p:spPr>
          <a:xfrm rot="5400000">
            <a:off x="-404500" y="2889208"/>
            <a:ext cx="1888400" cy="1079600"/>
          </a:xfrm>
          <a:prstGeom prst="triangle">
            <a:avLst>
              <a:gd name="adj" fmla="val 50000"/>
            </a:avLst>
          </a:prstGeom>
          <a:solidFill>
            <a:srgbClr val="003D5C"/>
          </a:solidFill>
          <a:ln>
            <a:noFill/>
          </a:ln>
        </p:spPr>
        <p:txBody>
          <a:bodyPr spcFirstLastPara="1" wrap="square" lIns="121833" tIns="121833" rIns="121833" bIns="121833"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335306921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 2 columns" type="twoColTx">
  <p:cSld name="Title + 2 columns">
    <p:spTree>
      <p:nvGrpSpPr>
        <p:cNvPr id="1" name="Shape 46"/>
        <p:cNvGrpSpPr/>
        <p:nvPr/>
      </p:nvGrpSpPr>
      <p:grpSpPr>
        <a:xfrm>
          <a:off x="0" y="0"/>
          <a:ext cx="0" cy="0"/>
          <a:chOff x="0" y="0"/>
          <a:chExt cx="0" cy="0"/>
        </a:xfrm>
      </p:grpSpPr>
      <p:sp>
        <p:nvSpPr>
          <p:cNvPr id="47" name="Google Shape;47;p165"/>
          <p:cNvSpPr/>
          <p:nvPr/>
        </p:nvSpPr>
        <p:spPr>
          <a:xfrm flipH="1">
            <a:off x="11582400" y="6233133"/>
            <a:ext cx="624800" cy="624800"/>
          </a:xfrm>
          <a:prstGeom prst="rtTriangle">
            <a:avLst/>
          </a:prstGeom>
          <a:solidFill>
            <a:srgbClr val="003D5C"/>
          </a:solidFill>
          <a:ln>
            <a:noFill/>
          </a:ln>
        </p:spPr>
        <p:txBody>
          <a:bodyPr spcFirstLastPara="1" wrap="square" lIns="121833" tIns="121833" rIns="121833" bIns="121833"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rgbClr val="000000"/>
              </a:solidFill>
              <a:latin typeface="Arial"/>
              <a:ea typeface="Arial"/>
              <a:cs typeface="Arial"/>
              <a:sym typeface="Arial"/>
            </a:endParaRPr>
          </a:p>
        </p:txBody>
      </p:sp>
      <p:sp>
        <p:nvSpPr>
          <p:cNvPr id="48" name="Google Shape;48;p165"/>
          <p:cNvSpPr/>
          <p:nvPr/>
        </p:nvSpPr>
        <p:spPr>
          <a:xfrm rot="5400000">
            <a:off x="-133801" y="941268"/>
            <a:ext cx="624800" cy="357200"/>
          </a:xfrm>
          <a:prstGeom prst="triangle">
            <a:avLst>
              <a:gd name="adj" fmla="val 50000"/>
            </a:avLst>
          </a:prstGeom>
          <a:solidFill>
            <a:srgbClr val="003D5C"/>
          </a:solidFill>
          <a:ln>
            <a:noFill/>
          </a:ln>
        </p:spPr>
        <p:txBody>
          <a:bodyPr spcFirstLastPara="1" wrap="square" lIns="121833" tIns="121833" rIns="121833" bIns="121833"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rgbClr val="000000"/>
              </a:solidFill>
              <a:latin typeface="Arial"/>
              <a:ea typeface="Arial"/>
              <a:cs typeface="Arial"/>
              <a:sym typeface="Arial"/>
            </a:endParaRPr>
          </a:p>
        </p:txBody>
      </p:sp>
      <p:sp>
        <p:nvSpPr>
          <p:cNvPr id="49" name="Google Shape;49;p165"/>
          <p:cNvSpPr txBox="1">
            <a:spLocks noGrp="1"/>
          </p:cNvSpPr>
          <p:nvPr>
            <p:ph type="title"/>
          </p:nvPr>
        </p:nvSpPr>
        <p:spPr>
          <a:xfrm>
            <a:off x="609601" y="807467"/>
            <a:ext cx="7521200" cy="1443600"/>
          </a:xfrm>
          <a:prstGeom prst="rect">
            <a:avLst/>
          </a:prstGeom>
          <a:noFill/>
          <a:ln>
            <a:noFill/>
          </a:ln>
        </p:spPr>
        <p:txBody>
          <a:bodyPr spcFirstLastPara="1" wrap="square" lIns="0" tIns="0" rIns="0" bIns="0" anchor="t" anchorCtr="0">
            <a:noAutofit/>
          </a:bodyPr>
          <a:lstStyle>
            <a:lvl1pPr lvl="0" algn="l">
              <a:lnSpc>
                <a:spcPct val="80000"/>
              </a:lnSpc>
              <a:spcBef>
                <a:spcPts val="0"/>
              </a:spcBef>
              <a:spcAft>
                <a:spcPts val="0"/>
              </a:spcAft>
              <a:buSzPts val="4800"/>
              <a:buNone/>
              <a:defRPr/>
            </a:lvl1pPr>
            <a:lvl2pPr lvl="1" algn="l">
              <a:lnSpc>
                <a:spcPct val="80000"/>
              </a:lnSpc>
              <a:spcBef>
                <a:spcPts val="0"/>
              </a:spcBef>
              <a:spcAft>
                <a:spcPts val="0"/>
              </a:spcAft>
              <a:buSzPts val="4800"/>
              <a:buNone/>
              <a:defRPr/>
            </a:lvl2pPr>
            <a:lvl3pPr lvl="2" algn="l">
              <a:lnSpc>
                <a:spcPct val="80000"/>
              </a:lnSpc>
              <a:spcBef>
                <a:spcPts val="0"/>
              </a:spcBef>
              <a:spcAft>
                <a:spcPts val="0"/>
              </a:spcAft>
              <a:buSzPts val="4800"/>
              <a:buNone/>
              <a:defRPr/>
            </a:lvl3pPr>
            <a:lvl4pPr lvl="3" algn="l">
              <a:lnSpc>
                <a:spcPct val="80000"/>
              </a:lnSpc>
              <a:spcBef>
                <a:spcPts val="0"/>
              </a:spcBef>
              <a:spcAft>
                <a:spcPts val="0"/>
              </a:spcAft>
              <a:buSzPts val="4800"/>
              <a:buNone/>
              <a:defRPr/>
            </a:lvl4pPr>
            <a:lvl5pPr lvl="4" algn="l">
              <a:lnSpc>
                <a:spcPct val="80000"/>
              </a:lnSpc>
              <a:spcBef>
                <a:spcPts val="0"/>
              </a:spcBef>
              <a:spcAft>
                <a:spcPts val="0"/>
              </a:spcAft>
              <a:buSzPts val="4800"/>
              <a:buNone/>
              <a:defRPr/>
            </a:lvl5pPr>
            <a:lvl6pPr lvl="5" algn="l">
              <a:lnSpc>
                <a:spcPct val="80000"/>
              </a:lnSpc>
              <a:spcBef>
                <a:spcPts val="0"/>
              </a:spcBef>
              <a:spcAft>
                <a:spcPts val="0"/>
              </a:spcAft>
              <a:buSzPts val="4800"/>
              <a:buNone/>
              <a:defRPr/>
            </a:lvl6pPr>
            <a:lvl7pPr lvl="6" algn="l">
              <a:lnSpc>
                <a:spcPct val="80000"/>
              </a:lnSpc>
              <a:spcBef>
                <a:spcPts val="0"/>
              </a:spcBef>
              <a:spcAft>
                <a:spcPts val="0"/>
              </a:spcAft>
              <a:buSzPts val="4800"/>
              <a:buNone/>
              <a:defRPr/>
            </a:lvl7pPr>
            <a:lvl8pPr lvl="7" algn="l">
              <a:lnSpc>
                <a:spcPct val="80000"/>
              </a:lnSpc>
              <a:spcBef>
                <a:spcPts val="0"/>
              </a:spcBef>
              <a:spcAft>
                <a:spcPts val="0"/>
              </a:spcAft>
              <a:buSzPts val="4800"/>
              <a:buNone/>
              <a:defRPr/>
            </a:lvl8pPr>
            <a:lvl9pPr lvl="8" algn="l">
              <a:lnSpc>
                <a:spcPct val="80000"/>
              </a:lnSpc>
              <a:spcBef>
                <a:spcPts val="0"/>
              </a:spcBef>
              <a:spcAft>
                <a:spcPts val="0"/>
              </a:spcAft>
              <a:buSzPts val="4800"/>
              <a:buNone/>
              <a:defRPr/>
            </a:lvl9pPr>
          </a:lstStyle>
          <a:p>
            <a:endParaRPr/>
          </a:p>
        </p:txBody>
      </p:sp>
      <p:sp>
        <p:nvSpPr>
          <p:cNvPr id="50" name="Google Shape;50;p165"/>
          <p:cNvSpPr txBox="1">
            <a:spLocks noGrp="1"/>
          </p:cNvSpPr>
          <p:nvPr>
            <p:ph type="body" idx="1"/>
          </p:nvPr>
        </p:nvSpPr>
        <p:spPr>
          <a:xfrm>
            <a:off x="609600" y="2661000"/>
            <a:ext cx="3576800" cy="3572000"/>
          </a:xfrm>
          <a:prstGeom prst="rect">
            <a:avLst/>
          </a:prstGeom>
          <a:noFill/>
          <a:ln>
            <a:noFill/>
          </a:ln>
        </p:spPr>
        <p:txBody>
          <a:bodyPr spcFirstLastPara="1" wrap="square" lIns="0" tIns="0" rIns="0" bIns="0" anchor="t" anchorCtr="0">
            <a:noAutofit/>
          </a:bodyPr>
          <a:lstStyle>
            <a:lvl1pPr marL="609570" lvl="0" indent="-457177" algn="l">
              <a:lnSpc>
                <a:spcPct val="110000"/>
              </a:lnSpc>
              <a:spcBef>
                <a:spcPts val="800"/>
              </a:spcBef>
              <a:spcAft>
                <a:spcPts val="0"/>
              </a:spcAft>
              <a:buSzPts val="1800"/>
              <a:buChar char="▸"/>
              <a:defRPr sz="2400"/>
            </a:lvl1pPr>
            <a:lvl2pPr marL="1219139" lvl="1" indent="-457177" algn="l">
              <a:lnSpc>
                <a:spcPct val="110000"/>
              </a:lnSpc>
              <a:spcBef>
                <a:spcPts val="800"/>
              </a:spcBef>
              <a:spcAft>
                <a:spcPts val="0"/>
              </a:spcAft>
              <a:buSzPts val="1800"/>
              <a:buChar char="▹"/>
              <a:defRPr sz="2400"/>
            </a:lvl2pPr>
            <a:lvl3pPr marL="1828709" lvl="2" indent="-457177" algn="l">
              <a:lnSpc>
                <a:spcPct val="110000"/>
              </a:lnSpc>
              <a:spcBef>
                <a:spcPts val="800"/>
              </a:spcBef>
              <a:spcAft>
                <a:spcPts val="0"/>
              </a:spcAft>
              <a:buSzPts val="1800"/>
              <a:buChar char="▹"/>
              <a:defRPr sz="2400"/>
            </a:lvl3pPr>
            <a:lvl4pPr marL="2438278" lvl="3" indent="-457177" algn="l">
              <a:lnSpc>
                <a:spcPct val="110000"/>
              </a:lnSpc>
              <a:spcBef>
                <a:spcPts val="800"/>
              </a:spcBef>
              <a:spcAft>
                <a:spcPts val="0"/>
              </a:spcAft>
              <a:buSzPts val="1800"/>
              <a:buChar char="▹"/>
              <a:defRPr sz="2400"/>
            </a:lvl4pPr>
            <a:lvl5pPr marL="3047848" lvl="4" indent="-457177" algn="l">
              <a:lnSpc>
                <a:spcPct val="110000"/>
              </a:lnSpc>
              <a:spcBef>
                <a:spcPts val="800"/>
              </a:spcBef>
              <a:spcAft>
                <a:spcPts val="0"/>
              </a:spcAft>
              <a:buSzPts val="1800"/>
              <a:buChar char="▹"/>
              <a:defRPr sz="2400"/>
            </a:lvl5pPr>
            <a:lvl6pPr marL="3657417" lvl="5" indent="-457177" algn="l">
              <a:lnSpc>
                <a:spcPct val="110000"/>
              </a:lnSpc>
              <a:spcBef>
                <a:spcPts val="800"/>
              </a:spcBef>
              <a:spcAft>
                <a:spcPts val="0"/>
              </a:spcAft>
              <a:buSzPts val="1800"/>
              <a:buChar char="▹"/>
              <a:defRPr sz="2400"/>
            </a:lvl6pPr>
            <a:lvl7pPr marL="4266987" lvl="6" indent="-457177" algn="l">
              <a:lnSpc>
                <a:spcPct val="110000"/>
              </a:lnSpc>
              <a:spcBef>
                <a:spcPts val="800"/>
              </a:spcBef>
              <a:spcAft>
                <a:spcPts val="0"/>
              </a:spcAft>
              <a:buSzPts val="1800"/>
              <a:buChar char="▹"/>
              <a:defRPr sz="2400"/>
            </a:lvl7pPr>
            <a:lvl8pPr marL="4876557" lvl="7" indent="-457177" algn="l">
              <a:lnSpc>
                <a:spcPct val="110000"/>
              </a:lnSpc>
              <a:spcBef>
                <a:spcPts val="800"/>
              </a:spcBef>
              <a:spcAft>
                <a:spcPts val="0"/>
              </a:spcAft>
              <a:buSzPts val="1800"/>
              <a:buChar char="▹"/>
              <a:defRPr sz="2400"/>
            </a:lvl8pPr>
            <a:lvl9pPr marL="5486126" lvl="8" indent="-457177" algn="l">
              <a:lnSpc>
                <a:spcPct val="110000"/>
              </a:lnSpc>
              <a:spcBef>
                <a:spcPts val="800"/>
              </a:spcBef>
              <a:spcAft>
                <a:spcPts val="0"/>
              </a:spcAft>
              <a:buSzPts val="1800"/>
              <a:buChar char="▹"/>
              <a:defRPr sz="2400"/>
            </a:lvl9pPr>
          </a:lstStyle>
          <a:p>
            <a:endParaRPr/>
          </a:p>
        </p:txBody>
      </p:sp>
      <p:sp>
        <p:nvSpPr>
          <p:cNvPr id="51" name="Google Shape;51;p165"/>
          <p:cNvSpPr txBox="1">
            <a:spLocks noGrp="1"/>
          </p:cNvSpPr>
          <p:nvPr>
            <p:ph type="body" idx="2"/>
          </p:nvPr>
        </p:nvSpPr>
        <p:spPr>
          <a:xfrm>
            <a:off x="4554105" y="2661000"/>
            <a:ext cx="3576800" cy="3572000"/>
          </a:xfrm>
          <a:prstGeom prst="rect">
            <a:avLst/>
          </a:prstGeom>
          <a:noFill/>
          <a:ln>
            <a:noFill/>
          </a:ln>
        </p:spPr>
        <p:txBody>
          <a:bodyPr spcFirstLastPara="1" wrap="square" lIns="0" tIns="0" rIns="0" bIns="0" anchor="t" anchorCtr="0">
            <a:noAutofit/>
          </a:bodyPr>
          <a:lstStyle>
            <a:lvl1pPr marL="609570" lvl="0" indent="-457177" algn="l">
              <a:lnSpc>
                <a:spcPct val="110000"/>
              </a:lnSpc>
              <a:spcBef>
                <a:spcPts val="800"/>
              </a:spcBef>
              <a:spcAft>
                <a:spcPts val="0"/>
              </a:spcAft>
              <a:buSzPts val="1800"/>
              <a:buChar char="▸"/>
              <a:defRPr sz="2400"/>
            </a:lvl1pPr>
            <a:lvl2pPr marL="1219139" lvl="1" indent="-457177" algn="l">
              <a:lnSpc>
                <a:spcPct val="110000"/>
              </a:lnSpc>
              <a:spcBef>
                <a:spcPts val="800"/>
              </a:spcBef>
              <a:spcAft>
                <a:spcPts val="0"/>
              </a:spcAft>
              <a:buSzPts val="1800"/>
              <a:buChar char="▹"/>
              <a:defRPr sz="2400"/>
            </a:lvl2pPr>
            <a:lvl3pPr marL="1828709" lvl="2" indent="-457177" algn="l">
              <a:lnSpc>
                <a:spcPct val="110000"/>
              </a:lnSpc>
              <a:spcBef>
                <a:spcPts val="800"/>
              </a:spcBef>
              <a:spcAft>
                <a:spcPts val="0"/>
              </a:spcAft>
              <a:buSzPts val="1800"/>
              <a:buChar char="▹"/>
              <a:defRPr sz="2400"/>
            </a:lvl3pPr>
            <a:lvl4pPr marL="2438278" lvl="3" indent="-457177" algn="l">
              <a:lnSpc>
                <a:spcPct val="110000"/>
              </a:lnSpc>
              <a:spcBef>
                <a:spcPts val="800"/>
              </a:spcBef>
              <a:spcAft>
                <a:spcPts val="0"/>
              </a:spcAft>
              <a:buSzPts val="1800"/>
              <a:buChar char="▹"/>
              <a:defRPr sz="2400"/>
            </a:lvl4pPr>
            <a:lvl5pPr marL="3047848" lvl="4" indent="-457177" algn="l">
              <a:lnSpc>
                <a:spcPct val="110000"/>
              </a:lnSpc>
              <a:spcBef>
                <a:spcPts val="800"/>
              </a:spcBef>
              <a:spcAft>
                <a:spcPts val="0"/>
              </a:spcAft>
              <a:buSzPts val="1800"/>
              <a:buChar char="▹"/>
              <a:defRPr sz="2400"/>
            </a:lvl5pPr>
            <a:lvl6pPr marL="3657417" lvl="5" indent="-457177" algn="l">
              <a:lnSpc>
                <a:spcPct val="110000"/>
              </a:lnSpc>
              <a:spcBef>
                <a:spcPts val="800"/>
              </a:spcBef>
              <a:spcAft>
                <a:spcPts val="0"/>
              </a:spcAft>
              <a:buSzPts val="1800"/>
              <a:buChar char="▹"/>
              <a:defRPr sz="2400"/>
            </a:lvl6pPr>
            <a:lvl7pPr marL="4266987" lvl="6" indent="-457177" algn="l">
              <a:lnSpc>
                <a:spcPct val="110000"/>
              </a:lnSpc>
              <a:spcBef>
                <a:spcPts val="800"/>
              </a:spcBef>
              <a:spcAft>
                <a:spcPts val="0"/>
              </a:spcAft>
              <a:buSzPts val="1800"/>
              <a:buChar char="▹"/>
              <a:defRPr sz="2400"/>
            </a:lvl7pPr>
            <a:lvl8pPr marL="4876557" lvl="7" indent="-457177" algn="l">
              <a:lnSpc>
                <a:spcPct val="110000"/>
              </a:lnSpc>
              <a:spcBef>
                <a:spcPts val="800"/>
              </a:spcBef>
              <a:spcAft>
                <a:spcPts val="0"/>
              </a:spcAft>
              <a:buSzPts val="1800"/>
              <a:buChar char="▹"/>
              <a:defRPr sz="2400"/>
            </a:lvl8pPr>
            <a:lvl9pPr marL="5486126" lvl="8" indent="-457177" algn="l">
              <a:lnSpc>
                <a:spcPct val="110000"/>
              </a:lnSpc>
              <a:spcBef>
                <a:spcPts val="800"/>
              </a:spcBef>
              <a:spcAft>
                <a:spcPts val="0"/>
              </a:spcAft>
              <a:buSzPts val="1800"/>
              <a:buChar char="▹"/>
              <a:defRPr sz="2400"/>
            </a:lvl9pPr>
          </a:lstStyle>
          <a:p>
            <a:endParaRPr/>
          </a:p>
        </p:txBody>
      </p:sp>
      <p:sp>
        <p:nvSpPr>
          <p:cNvPr id="52" name="Google Shape;52;p165"/>
          <p:cNvSpPr txBox="1">
            <a:spLocks noGrp="1"/>
          </p:cNvSpPr>
          <p:nvPr>
            <p:ph type="sldNum" idx="12"/>
          </p:nvPr>
        </p:nvSpPr>
        <p:spPr>
          <a:xfrm>
            <a:off x="11532035" y="6182333"/>
            <a:ext cx="609200" cy="624800"/>
          </a:xfrm>
          <a:prstGeom prst="rect">
            <a:avLst/>
          </a:prstGeom>
          <a:noFill/>
          <a:ln>
            <a:noFill/>
          </a:ln>
        </p:spPr>
        <p:txBody>
          <a:bodyPr spcFirstLastPara="1" wrap="square" lIns="0" tIns="0" rIns="0" bIns="0" anchor="b" anchorCtr="0">
            <a:noAutofit/>
          </a:bodyPr>
          <a:lstStyle>
            <a:lvl1pPr marL="0" marR="0" lvl="0" indent="0" algn="r">
              <a:lnSpc>
                <a:spcPct val="100000"/>
              </a:lnSpc>
              <a:spcBef>
                <a:spcPts val="0"/>
              </a:spcBef>
              <a:spcAft>
                <a:spcPts val="0"/>
              </a:spcAft>
              <a:buClr>
                <a:srgbClr val="000000"/>
              </a:buClr>
              <a:buSzPts val="1200"/>
              <a:buFont typeface="Arial"/>
              <a:buNone/>
              <a:defRPr sz="1600" b="0" i="0" u="none" strike="noStrike" cap="none">
                <a:solidFill>
                  <a:schemeClr val="lt1"/>
                </a:solidFill>
                <a:latin typeface="Barlow Light"/>
                <a:ea typeface="Barlow Light"/>
                <a:cs typeface="Barlow Light"/>
                <a:sym typeface="Barlow Light"/>
              </a:defRPr>
            </a:lvl1pPr>
            <a:lvl2pPr marL="0" marR="0" lvl="1" indent="0" algn="r">
              <a:lnSpc>
                <a:spcPct val="100000"/>
              </a:lnSpc>
              <a:spcBef>
                <a:spcPts val="0"/>
              </a:spcBef>
              <a:spcAft>
                <a:spcPts val="0"/>
              </a:spcAft>
              <a:buClr>
                <a:srgbClr val="000000"/>
              </a:buClr>
              <a:buSzPts val="1200"/>
              <a:buFont typeface="Arial"/>
              <a:buNone/>
              <a:defRPr sz="1600" b="0" i="0" u="none" strike="noStrike" cap="none">
                <a:solidFill>
                  <a:schemeClr val="lt1"/>
                </a:solidFill>
                <a:latin typeface="Barlow Light"/>
                <a:ea typeface="Barlow Light"/>
                <a:cs typeface="Barlow Light"/>
                <a:sym typeface="Barlow Light"/>
              </a:defRPr>
            </a:lvl2pPr>
            <a:lvl3pPr marL="0" marR="0" lvl="2" indent="0" algn="r">
              <a:lnSpc>
                <a:spcPct val="100000"/>
              </a:lnSpc>
              <a:spcBef>
                <a:spcPts val="0"/>
              </a:spcBef>
              <a:spcAft>
                <a:spcPts val="0"/>
              </a:spcAft>
              <a:buClr>
                <a:srgbClr val="000000"/>
              </a:buClr>
              <a:buSzPts val="1200"/>
              <a:buFont typeface="Arial"/>
              <a:buNone/>
              <a:defRPr sz="1600" b="0" i="0" u="none" strike="noStrike" cap="none">
                <a:solidFill>
                  <a:schemeClr val="lt1"/>
                </a:solidFill>
                <a:latin typeface="Barlow Light"/>
                <a:ea typeface="Barlow Light"/>
                <a:cs typeface="Barlow Light"/>
                <a:sym typeface="Barlow Light"/>
              </a:defRPr>
            </a:lvl3pPr>
            <a:lvl4pPr marL="0" marR="0" lvl="3" indent="0" algn="r">
              <a:lnSpc>
                <a:spcPct val="100000"/>
              </a:lnSpc>
              <a:spcBef>
                <a:spcPts val="0"/>
              </a:spcBef>
              <a:spcAft>
                <a:spcPts val="0"/>
              </a:spcAft>
              <a:buClr>
                <a:srgbClr val="000000"/>
              </a:buClr>
              <a:buSzPts val="1200"/>
              <a:buFont typeface="Arial"/>
              <a:buNone/>
              <a:defRPr sz="1600" b="0" i="0" u="none" strike="noStrike" cap="none">
                <a:solidFill>
                  <a:schemeClr val="lt1"/>
                </a:solidFill>
                <a:latin typeface="Barlow Light"/>
                <a:ea typeface="Barlow Light"/>
                <a:cs typeface="Barlow Light"/>
                <a:sym typeface="Barlow Light"/>
              </a:defRPr>
            </a:lvl4pPr>
            <a:lvl5pPr marL="0" marR="0" lvl="4" indent="0" algn="r">
              <a:lnSpc>
                <a:spcPct val="100000"/>
              </a:lnSpc>
              <a:spcBef>
                <a:spcPts val="0"/>
              </a:spcBef>
              <a:spcAft>
                <a:spcPts val="0"/>
              </a:spcAft>
              <a:buClr>
                <a:srgbClr val="000000"/>
              </a:buClr>
              <a:buSzPts val="1200"/>
              <a:buFont typeface="Arial"/>
              <a:buNone/>
              <a:defRPr sz="1600" b="0" i="0" u="none" strike="noStrike" cap="none">
                <a:solidFill>
                  <a:schemeClr val="lt1"/>
                </a:solidFill>
                <a:latin typeface="Barlow Light"/>
                <a:ea typeface="Barlow Light"/>
                <a:cs typeface="Barlow Light"/>
                <a:sym typeface="Barlow Light"/>
              </a:defRPr>
            </a:lvl5pPr>
            <a:lvl6pPr marL="0" marR="0" lvl="5" indent="0" algn="r">
              <a:lnSpc>
                <a:spcPct val="100000"/>
              </a:lnSpc>
              <a:spcBef>
                <a:spcPts val="0"/>
              </a:spcBef>
              <a:spcAft>
                <a:spcPts val="0"/>
              </a:spcAft>
              <a:buClr>
                <a:srgbClr val="000000"/>
              </a:buClr>
              <a:buSzPts val="1200"/>
              <a:buFont typeface="Arial"/>
              <a:buNone/>
              <a:defRPr sz="1600" b="0" i="0" u="none" strike="noStrike" cap="none">
                <a:solidFill>
                  <a:schemeClr val="lt1"/>
                </a:solidFill>
                <a:latin typeface="Barlow Light"/>
                <a:ea typeface="Barlow Light"/>
                <a:cs typeface="Barlow Light"/>
                <a:sym typeface="Barlow Light"/>
              </a:defRPr>
            </a:lvl6pPr>
            <a:lvl7pPr marL="0" marR="0" lvl="6" indent="0" algn="r">
              <a:lnSpc>
                <a:spcPct val="100000"/>
              </a:lnSpc>
              <a:spcBef>
                <a:spcPts val="0"/>
              </a:spcBef>
              <a:spcAft>
                <a:spcPts val="0"/>
              </a:spcAft>
              <a:buClr>
                <a:srgbClr val="000000"/>
              </a:buClr>
              <a:buSzPts val="1200"/>
              <a:buFont typeface="Arial"/>
              <a:buNone/>
              <a:defRPr sz="1600" b="0" i="0" u="none" strike="noStrike" cap="none">
                <a:solidFill>
                  <a:schemeClr val="lt1"/>
                </a:solidFill>
                <a:latin typeface="Barlow Light"/>
                <a:ea typeface="Barlow Light"/>
                <a:cs typeface="Barlow Light"/>
                <a:sym typeface="Barlow Light"/>
              </a:defRPr>
            </a:lvl7pPr>
            <a:lvl8pPr marL="0" marR="0" lvl="7" indent="0" algn="r">
              <a:lnSpc>
                <a:spcPct val="100000"/>
              </a:lnSpc>
              <a:spcBef>
                <a:spcPts val="0"/>
              </a:spcBef>
              <a:spcAft>
                <a:spcPts val="0"/>
              </a:spcAft>
              <a:buClr>
                <a:srgbClr val="000000"/>
              </a:buClr>
              <a:buSzPts val="1200"/>
              <a:buFont typeface="Arial"/>
              <a:buNone/>
              <a:defRPr sz="1600" b="0" i="0" u="none" strike="noStrike" cap="none">
                <a:solidFill>
                  <a:schemeClr val="lt1"/>
                </a:solidFill>
                <a:latin typeface="Barlow Light"/>
                <a:ea typeface="Barlow Light"/>
                <a:cs typeface="Barlow Light"/>
                <a:sym typeface="Barlow Light"/>
              </a:defRPr>
            </a:lvl8pPr>
            <a:lvl9pPr marL="0" marR="0" lvl="8" indent="0" algn="r">
              <a:lnSpc>
                <a:spcPct val="100000"/>
              </a:lnSpc>
              <a:spcBef>
                <a:spcPts val="0"/>
              </a:spcBef>
              <a:spcAft>
                <a:spcPts val="0"/>
              </a:spcAft>
              <a:buClr>
                <a:srgbClr val="000000"/>
              </a:buClr>
              <a:buSzPts val="1200"/>
              <a:buFont typeface="Arial"/>
              <a:buNone/>
              <a:defRPr sz="1600" b="0" i="0" u="none" strike="noStrike" cap="none">
                <a:solidFill>
                  <a:schemeClr val="lt1"/>
                </a:solidFill>
                <a:latin typeface="Barlow Light"/>
                <a:ea typeface="Barlow Light"/>
                <a:cs typeface="Barlow Light"/>
                <a:sym typeface="Barlow Light"/>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13037807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3435782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_Two Content">
    <p:bg>
      <p:bgPr>
        <a:gradFill>
          <a:gsLst>
            <a:gs pos="0">
              <a:schemeClr val="lt1"/>
            </a:gs>
            <a:gs pos="50000">
              <a:schemeClr val="lt1"/>
            </a:gs>
            <a:gs pos="100000">
              <a:schemeClr val="lt2"/>
            </a:gs>
          </a:gsLst>
          <a:lin ang="16200038" scaled="0"/>
        </a:gra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0EB4EE5-6A8C-9F6B-A5AE-660333AF70A6}"/>
              </a:ext>
            </a:extLst>
          </p:cNvPr>
          <p:cNvSpPr/>
          <p:nvPr userDrawn="1"/>
        </p:nvSpPr>
        <p:spPr>
          <a:xfrm>
            <a:off x="3" y="6778869"/>
            <a:ext cx="12191999" cy="79131"/>
          </a:xfrm>
          <a:prstGeom prst="rect">
            <a:avLst/>
          </a:prstGeom>
          <a:solidFill>
            <a:srgbClr val="ED771F"/>
          </a:solidFill>
          <a:ln w="12700" cap="flat" cmpd="sng" algn="ctr">
            <a:noFill/>
            <a:prstDash val="solid"/>
            <a:miter lim="800000"/>
          </a:ln>
          <a:effectLst/>
        </p:spPr>
        <p:txBody>
          <a:bodyPr rtlCol="0" anchor="ctr"/>
          <a:lstStyle/>
          <a:p>
            <a:pPr marL="0" marR="0" lvl="0" indent="0" algn="ctr" defTabSz="914354" eaLnBrk="1" fontAlgn="auto" latinLnBrk="0" hangingPunct="1">
              <a:lnSpc>
                <a:spcPct val="100000"/>
              </a:lnSpc>
              <a:spcBef>
                <a:spcPts val="0"/>
              </a:spcBef>
              <a:spcAft>
                <a:spcPts val="0"/>
              </a:spcAft>
              <a:buClrTx/>
              <a:buSzTx/>
              <a:buFontTx/>
              <a:buNone/>
              <a:tabLst/>
              <a:defRPr/>
            </a:pPr>
            <a:endParaRPr kumimoji="0" lang="en-US" sz="1801" b="0" i="0" u="none" strike="noStrike" kern="0" cap="none" spc="0" normalizeH="0" baseline="0" noProof="0">
              <a:ln>
                <a:noFill/>
              </a:ln>
              <a:solidFill>
                <a:srgbClr val="FFFFFF"/>
              </a:solidFill>
              <a:effectLst/>
              <a:uLnTx/>
              <a:uFillTx/>
            </a:endParaRPr>
          </a:p>
        </p:txBody>
      </p:sp>
      <p:sp>
        <p:nvSpPr>
          <p:cNvPr id="2" name="Triangle 23">
            <a:extLst>
              <a:ext uri="{FF2B5EF4-FFF2-40B4-BE49-F238E27FC236}">
                <a16:creationId xmlns:a16="http://schemas.microsoft.com/office/drawing/2014/main" id="{F840FD7B-E904-0AC5-D532-BDAA8E71F1FF}"/>
              </a:ext>
            </a:extLst>
          </p:cNvPr>
          <p:cNvSpPr/>
          <p:nvPr userDrawn="1"/>
        </p:nvSpPr>
        <p:spPr>
          <a:xfrm rot="10800000">
            <a:off x="210539" y="229461"/>
            <a:ext cx="610703" cy="526467"/>
          </a:xfrm>
          <a:prstGeom prst="triangle">
            <a:avLst/>
          </a:prstGeom>
          <a:solidFill>
            <a:srgbClr val="003D5C"/>
          </a:solidFill>
          <a:ln>
            <a:noFill/>
          </a:ln>
        </p:spPr>
        <p:txBody>
          <a:bodyPr spcFirstLastPara="1" wrap="square" lIns="121833" tIns="121833" rIns="121833" bIns="121833" anchor="ctr" anchorCtr="0">
            <a:noAutofit/>
          </a:bodyPr>
          <a:lstStyle/>
          <a:p>
            <a:pPr marL="0" lvl="0" indent="0">
              <a:buSzPts val="1400"/>
              <a:buNone/>
            </a:pPr>
            <a:endParaRPr lang="en-US" sz="1867"/>
          </a:p>
        </p:txBody>
      </p:sp>
      <p:sp>
        <p:nvSpPr>
          <p:cNvPr id="4" name="Rectangle 3">
            <a:extLst>
              <a:ext uri="{FF2B5EF4-FFF2-40B4-BE49-F238E27FC236}">
                <a16:creationId xmlns:a16="http://schemas.microsoft.com/office/drawing/2014/main" id="{BC900F02-1856-31E2-8173-78E9A7EADD3E}"/>
              </a:ext>
            </a:extLst>
          </p:cNvPr>
          <p:cNvSpPr/>
          <p:nvPr/>
        </p:nvSpPr>
        <p:spPr>
          <a:xfrm>
            <a:off x="1109748" y="204877"/>
            <a:ext cx="8579429" cy="622228"/>
          </a:xfrm>
          <a:prstGeom prst="rect">
            <a:avLst/>
          </a:prstGeom>
          <a:solidFill>
            <a:srgbClr val="003D5C"/>
          </a:solidFill>
          <a:ln>
            <a:noFill/>
          </a:ln>
        </p:spPr>
        <p:txBody>
          <a:bodyPr spcFirstLastPara="1" wrap="square" lIns="121833" tIns="121833" rIns="121833" bIns="121833" anchor="ctr" anchorCtr="0">
            <a:noAutofit/>
          </a:bodyPr>
          <a:lstStyle/>
          <a:p>
            <a:pPr marL="0" lvl="0" indent="0">
              <a:buSzPts val="1400"/>
              <a:buNone/>
            </a:pPr>
            <a:endParaRPr lang="en-US" sz="1867" dirty="0"/>
          </a:p>
        </p:txBody>
      </p:sp>
      <p:sp>
        <p:nvSpPr>
          <p:cNvPr id="6" name="Rectangle 5">
            <a:extLst>
              <a:ext uri="{FF2B5EF4-FFF2-40B4-BE49-F238E27FC236}">
                <a16:creationId xmlns:a16="http://schemas.microsoft.com/office/drawing/2014/main" id="{B8C824C5-809D-138E-9C40-41981EBD31B8}"/>
              </a:ext>
            </a:extLst>
          </p:cNvPr>
          <p:cNvSpPr/>
          <p:nvPr userDrawn="1"/>
        </p:nvSpPr>
        <p:spPr>
          <a:xfrm rot="5400000" flipH="1">
            <a:off x="4821673" y="-4013651"/>
            <a:ext cx="49303" cy="9692640"/>
          </a:xfrm>
          <a:prstGeom prst="rect">
            <a:avLst/>
          </a:prstGeom>
          <a:solidFill>
            <a:srgbClr val="023A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1"/>
          </a:p>
        </p:txBody>
      </p:sp>
    </p:spTree>
    <p:extLst>
      <p:ext uri="{BB962C8B-B14F-4D97-AF65-F5344CB8AC3E}">
        <p14:creationId xmlns:p14="http://schemas.microsoft.com/office/powerpoint/2010/main" val="428516756"/>
      </p:ext>
    </p:extLst>
  </p:cSld>
  <p:clrMapOvr>
    <a:overrideClrMapping bg1="lt1" tx1="dk1" bg2="dk2" tx2="lt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7784C4C-E2AC-76E4-B4A5-7A50EE756AD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EF1BFD86-3BAE-B62E-C2E2-183E4C0C5B1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E8897660-874C-A12F-F591-57F5093C9D8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2E1246C-E57C-4AE6-A729-B391409BDD9F}" type="datetimeFigureOut">
              <a:rPr lang="en-IN" smtClean="0"/>
              <a:t>09-04-2024</a:t>
            </a:fld>
            <a:endParaRPr lang="en-IN"/>
          </a:p>
        </p:txBody>
      </p:sp>
      <p:sp>
        <p:nvSpPr>
          <p:cNvPr id="5" name="Footer Placeholder 4">
            <a:extLst>
              <a:ext uri="{FF2B5EF4-FFF2-40B4-BE49-F238E27FC236}">
                <a16:creationId xmlns:a16="http://schemas.microsoft.com/office/drawing/2014/main" id="{44EADBAC-7E24-6ED6-687F-476F2B0AC50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B7A72DF7-3EC4-F533-8796-7C8C2E5B5A3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0E99E97-65F1-4471-825A-88EC9E28DBF4}" type="slidenum">
              <a:rPr lang="en-IN" smtClean="0"/>
              <a:t>‹#›</a:t>
            </a:fld>
            <a:endParaRPr lang="en-IN"/>
          </a:p>
        </p:txBody>
      </p:sp>
    </p:spTree>
    <p:extLst>
      <p:ext uri="{BB962C8B-B14F-4D97-AF65-F5344CB8AC3E}">
        <p14:creationId xmlns:p14="http://schemas.microsoft.com/office/powerpoint/2010/main" val="6904573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6" r:id="rId15"/>
    <p:sldLayoutId id="2147483677" r:id="rId16"/>
    <p:sldLayoutId id="2147483678" r:id="rId17"/>
    <p:sldLayoutId id="2147483679" r:id="rId18"/>
    <p:sldLayoutId id="2147483681" r:id="rId1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hyperlink" Target="https://drive.google.com/file/d/1t2YqnkCm8k4gesCVBotd3fyGALhEcSX9/view" TargetMode="External"/><Relationship Id="rId2" Type="http://schemas.openxmlformats.org/officeDocument/2006/relationships/notesSlide" Target="../notesSlides/notesSlide2.xml"/><Relationship Id="rId1" Type="http://schemas.openxmlformats.org/officeDocument/2006/relationships/slideLayout" Target="../slideLayouts/slideLayout13.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9.jp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0.jp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12.png"/><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14.png"/><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notesSlide" Target="../notesSlides/notesSlide3.xml"/><Relationship Id="rId1" Type="http://schemas.openxmlformats.org/officeDocument/2006/relationships/slideLayout" Target="../slideLayouts/slideLayout15.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 Id="rId9" Type="http://schemas.openxmlformats.org/officeDocument/2006/relationships/image" Target="../media/image2.png"/></Relationships>
</file>

<file path=ppt/slides/_rels/slide1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notesSlide" Target="../notesSlides/notesSlide4.xml"/><Relationship Id="rId1" Type="http://schemas.openxmlformats.org/officeDocument/2006/relationships/slideLayout" Target="../slideLayouts/slideLayout15.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 Id="rId9" Type="http://schemas.openxmlformats.org/officeDocument/2006/relationships/image" Target="../media/image2.png"/></Relationships>
</file>

<file path=ppt/slides/_rels/slide12.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7.png"/><Relationship Id="rId7" Type="http://schemas.openxmlformats.org/officeDocument/2006/relationships/image" Target="../media/image31.png"/><Relationship Id="rId12"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5.xml"/><Relationship Id="rId6" Type="http://schemas.openxmlformats.org/officeDocument/2006/relationships/image" Target="../media/image30.png"/><Relationship Id="rId11" Type="http://schemas.openxmlformats.org/officeDocument/2006/relationships/image" Target="../media/image1.png"/><Relationship Id="rId5" Type="http://schemas.openxmlformats.org/officeDocument/2006/relationships/image" Target="../media/image29.png"/><Relationship Id="rId10" Type="http://schemas.openxmlformats.org/officeDocument/2006/relationships/image" Target="../media/image34.png"/><Relationship Id="rId4" Type="http://schemas.openxmlformats.org/officeDocument/2006/relationships/image" Target="../media/image28.png"/><Relationship Id="rId9" Type="http://schemas.openxmlformats.org/officeDocument/2006/relationships/image" Target="../media/image33.pn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5.pn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6.pn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6.xml"/><Relationship Id="rId1" Type="http://schemas.openxmlformats.org/officeDocument/2006/relationships/slideLayout" Target="../slideLayouts/slideLayout13.xml"/><Relationship Id="rId5" Type="http://schemas.openxmlformats.org/officeDocument/2006/relationships/image" Target="../media/image2.png"/><Relationship Id="rId4" Type="http://schemas.openxmlformats.org/officeDocument/2006/relationships/image" Target="../media/image1.png"/></Relationships>
</file>

<file path=ppt/slides/_rels/slide16.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7.xml"/><Relationship Id="rId1" Type="http://schemas.openxmlformats.org/officeDocument/2006/relationships/slideLayout" Target="../slideLayouts/slideLayout13.xml"/><Relationship Id="rId5" Type="http://schemas.openxmlformats.org/officeDocument/2006/relationships/image" Target="../media/image2.png"/><Relationship Id="rId4" Type="http://schemas.openxmlformats.org/officeDocument/2006/relationships/image" Target="../media/image1.png"/></Relationships>
</file>

<file path=ppt/slides/_rels/slide17.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39.jpg"/><Relationship Id="rId7"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3.xml"/><Relationship Id="rId6" Type="http://schemas.openxmlformats.org/officeDocument/2006/relationships/image" Target="../media/image42.jpg"/><Relationship Id="rId5" Type="http://schemas.openxmlformats.org/officeDocument/2006/relationships/image" Target="../media/image41.jpg"/><Relationship Id="rId4" Type="http://schemas.openxmlformats.org/officeDocument/2006/relationships/image" Target="../media/image40.jpg"/></Relationships>
</file>

<file path=ppt/slides/_rels/slide18.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43.jpg"/><Relationship Id="rId7"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3.xml"/><Relationship Id="rId6" Type="http://schemas.openxmlformats.org/officeDocument/2006/relationships/image" Target="../media/image46.jpg"/><Relationship Id="rId5" Type="http://schemas.openxmlformats.org/officeDocument/2006/relationships/image" Target="../media/image45.jpg"/><Relationship Id="rId4" Type="http://schemas.openxmlformats.org/officeDocument/2006/relationships/image" Target="../media/image44.png"/></Relationships>
</file>

<file path=ppt/slides/_rels/slide19.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47.png"/><Relationship Id="rId7" Type="http://schemas.openxmlformats.org/officeDocument/2006/relationships/image" Target="../media/image51.png"/><Relationship Id="rId2" Type="http://schemas.openxmlformats.org/officeDocument/2006/relationships/notesSlide" Target="../notesSlides/notesSlide10.xml"/><Relationship Id="rId1" Type="http://schemas.openxmlformats.org/officeDocument/2006/relationships/slideLayout" Target="../slideLayouts/slideLayout13.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png"/><Relationship Id="rId9"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image" Target="../media/image52.jpg"/><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image" Target="../media/image54.jpg"/><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s>
</file>

<file path=ppt/slides/_rels/slide23.xml.rels><?xml version="1.0" encoding="UTF-8" standalone="yes"?>
<Relationships xmlns="http://schemas.openxmlformats.org/package/2006/relationships"><Relationship Id="rId3" Type="http://schemas.openxmlformats.org/officeDocument/2006/relationships/image" Target="../media/image57.jpg"/><Relationship Id="rId7" Type="http://schemas.openxmlformats.org/officeDocument/2006/relationships/image" Target="../media/image2.png"/><Relationship Id="rId2" Type="http://schemas.openxmlformats.org/officeDocument/2006/relationships/image" Target="../media/image56.png"/><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image" Target="../media/image59.jpg"/><Relationship Id="rId4" Type="http://schemas.openxmlformats.org/officeDocument/2006/relationships/image" Target="../media/image58.png"/></Relationships>
</file>

<file path=ppt/slides/_rels/slide24.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image" Target="../media/image60.jpg"/><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s>
</file>

<file path=ppt/slides/_rels/slide25.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62.png"/><Relationship Id="rId7"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2.xml"/><Relationship Id="rId6" Type="http://schemas.openxmlformats.org/officeDocument/2006/relationships/image" Target="../media/image65.jpg"/><Relationship Id="rId5" Type="http://schemas.openxmlformats.org/officeDocument/2006/relationships/image" Target="../media/image64.png"/><Relationship Id="rId4" Type="http://schemas.openxmlformats.org/officeDocument/2006/relationships/image" Target="../media/image63.jpg"/></Relationships>
</file>

<file path=ppt/slides/_rels/slide26.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12.xml"/><Relationship Id="rId1" Type="http://schemas.openxmlformats.org/officeDocument/2006/relationships/slideLayout" Target="../slideLayouts/slideLayout12.xml"/><Relationship Id="rId5" Type="http://schemas.openxmlformats.org/officeDocument/2006/relationships/image" Target="../media/image2.png"/><Relationship Id="rId4" Type="http://schemas.openxmlformats.org/officeDocument/2006/relationships/image" Target="../media/image1.png"/></Relationships>
</file>

<file path=ppt/slides/_rels/slide27.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13.xml"/><Relationship Id="rId1" Type="http://schemas.openxmlformats.org/officeDocument/2006/relationships/slideLayout" Target="../slideLayouts/slideLayout12.xml"/><Relationship Id="rId5" Type="http://schemas.openxmlformats.org/officeDocument/2006/relationships/image" Target="../media/image2.png"/><Relationship Id="rId4" Type="http://schemas.openxmlformats.org/officeDocument/2006/relationships/image" Target="../media/image1.png"/></Relationships>
</file>

<file path=ppt/slides/_rels/slide28.xml.rels><?xml version="1.0" encoding="UTF-8" standalone="yes"?>
<Relationships xmlns="http://schemas.openxmlformats.org/package/2006/relationships"><Relationship Id="rId8" Type="http://schemas.openxmlformats.org/officeDocument/2006/relationships/image" Target="../media/image71.png"/><Relationship Id="rId3" Type="http://schemas.openxmlformats.org/officeDocument/2006/relationships/image" Target="../media/image1.png"/><Relationship Id="rId7" Type="http://schemas.openxmlformats.org/officeDocument/2006/relationships/image" Target="../media/image70.png"/><Relationship Id="rId2" Type="http://schemas.openxmlformats.org/officeDocument/2006/relationships/notesSlide" Target="../notesSlides/notesSlide14.xml"/><Relationship Id="rId1" Type="http://schemas.openxmlformats.org/officeDocument/2006/relationships/slideLayout" Target="../slideLayouts/slideLayout14.xml"/><Relationship Id="rId6" Type="http://schemas.openxmlformats.org/officeDocument/2006/relationships/image" Target="../media/image69.png"/><Relationship Id="rId5" Type="http://schemas.openxmlformats.org/officeDocument/2006/relationships/image" Target="../media/image68.png"/><Relationship Id="rId10" Type="http://schemas.openxmlformats.org/officeDocument/2006/relationships/image" Target="../media/image73.png"/><Relationship Id="rId4" Type="http://schemas.openxmlformats.org/officeDocument/2006/relationships/image" Target="../media/image2.png"/><Relationship Id="rId9" Type="http://schemas.openxmlformats.org/officeDocument/2006/relationships/image" Target="../media/image72.png"/></Relationships>
</file>

<file path=ppt/slides/_rels/slide29.xml.rels><?xml version="1.0" encoding="UTF-8" standalone="yes"?>
<Relationships xmlns="http://schemas.openxmlformats.org/package/2006/relationships"><Relationship Id="rId8" Type="http://schemas.openxmlformats.org/officeDocument/2006/relationships/image" Target="../media/image77.png"/><Relationship Id="rId3" Type="http://schemas.openxmlformats.org/officeDocument/2006/relationships/image" Target="../media/image1.png"/><Relationship Id="rId7" Type="http://schemas.openxmlformats.org/officeDocument/2006/relationships/image" Target="../media/image76.png"/><Relationship Id="rId2" Type="http://schemas.openxmlformats.org/officeDocument/2006/relationships/notesSlide" Target="../notesSlides/notesSlide15.xml"/><Relationship Id="rId1" Type="http://schemas.openxmlformats.org/officeDocument/2006/relationships/slideLayout" Target="../slideLayouts/slideLayout12.xml"/><Relationship Id="rId6" Type="http://schemas.openxmlformats.org/officeDocument/2006/relationships/image" Target="../media/image75.png"/><Relationship Id="rId5" Type="http://schemas.openxmlformats.org/officeDocument/2006/relationships/image" Target="../media/image74.png"/><Relationship Id="rId10" Type="http://schemas.openxmlformats.org/officeDocument/2006/relationships/image" Target="../media/image79.png"/><Relationship Id="rId4" Type="http://schemas.openxmlformats.org/officeDocument/2006/relationships/image" Target="../media/image2.png"/><Relationship Id="rId9" Type="http://schemas.openxmlformats.org/officeDocument/2006/relationships/image" Target="../media/image78.png"/></Relationships>
</file>

<file path=ppt/slides/_rels/slide30.xml.rels><?xml version="1.0" encoding="UTF-8" standalone="yes"?>
<Relationships xmlns="http://schemas.openxmlformats.org/package/2006/relationships"><Relationship Id="rId8" Type="http://schemas.openxmlformats.org/officeDocument/2006/relationships/image" Target="../media/image83.png"/><Relationship Id="rId3" Type="http://schemas.openxmlformats.org/officeDocument/2006/relationships/image" Target="../media/image1.png"/><Relationship Id="rId7" Type="http://schemas.openxmlformats.org/officeDocument/2006/relationships/image" Target="../media/image82.png"/><Relationship Id="rId2" Type="http://schemas.openxmlformats.org/officeDocument/2006/relationships/notesSlide" Target="../notesSlides/notesSlide16.xml"/><Relationship Id="rId1" Type="http://schemas.openxmlformats.org/officeDocument/2006/relationships/slideLayout" Target="../slideLayouts/slideLayout14.xml"/><Relationship Id="rId6" Type="http://schemas.openxmlformats.org/officeDocument/2006/relationships/image" Target="../media/image81.png"/><Relationship Id="rId5" Type="http://schemas.openxmlformats.org/officeDocument/2006/relationships/image" Target="../media/image80.png"/><Relationship Id="rId10" Type="http://schemas.openxmlformats.org/officeDocument/2006/relationships/image" Target="../media/image85.png"/><Relationship Id="rId4" Type="http://schemas.openxmlformats.org/officeDocument/2006/relationships/image" Target="../media/image2.png"/><Relationship Id="rId9" Type="http://schemas.openxmlformats.org/officeDocument/2006/relationships/image" Target="../media/image84.png"/></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6.png"/><Relationship Id="rId1" Type="http://schemas.openxmlformats.org/officeDocument/2006/relationships/slideLayout" Target="../slideLayouts/slideLayout14.xml"/><Relationship Id="rId4" Type="http://schemas.openxmlformats.org/officeDocument/2006/relationships/image" Target="../media/image2.png"/></Relationships>
</file>

<file path=ppt/slides/_rels/slide3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87.png"/><Relationship Id="rId7"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14.xml"/><Relationship Id="rId6" Type="http://schemas.openxmlformats.org/officeDocument/2006/relationships/image" Target="../media/image90.png"/><Relationship Id="rId5" Type="http://schemas.openxmlformats.org/officeDocument/2006/relationships/image" Target="../media/image89.png"/><Relationship Id="rId4" Type="http://schemas.openxmlformats.org/officeDocument/2006/relationships/image" Target="../media/image88.png"/></Relationships>
</file>

<file path=ppt/slides/_rels/slide33.xml.rels><?xml version="1.0" encoding="UTF-8" standalone="yes"?>
<Relationships xmlns="http://schemas.openxmlformats.org/package/2006/relationships"><Relationship Id="rId3" Type="http://schemas.openxmlformats.org/officeDocument/2006/relationships/image" Target="../media/image91.jpg"/><Relationship Id="rId7"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13.xml"/><Relationship Id="rId6" Type="http://schemas.openxmlformats.org/officeDocument/2006/relationships/image" Target="../media/image1.png"/><Relationship Id="rId5" Type="http://schemas.openxmlformats.org/officeDocument/2006/relationships/image" Target="../media/image93.jpg"/><Relationship Id="rId4" Type="http://schemas.openxmlformats.org/officeDocument/2006/relationships/image" Target="../media/image92.jpg"/></Relationships>
</file>

<file path=ppt/slides/_rels/slide34.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19.xml"/><Relationship Id="rId1" Type="http://schemas.openxmlformats.org/officeDocument/2006/relationships/slideLayout" Target="../slideLayouts/slideLayout12.xml"/><Relationship Id="rId5" Type="http://schemas.openxmlformats.org/officeDocument/2006/relationships/image" Target="../media/image2.png"/><Relationship Id="rId4" Type="http://schemas.openxmlformats.org/officeDocument/2006/relationships/image" Target="../media/image1.png"/></Relationships>
</file>

<file path=ppt/slides/_rels/slide35.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20.xml"/><Relationship Id="rId1" Type="http://schemas.openxmlformats.org/officeDocument/2006/relationships/slideLayout" Target="../slideLayouts/slideLayout16.xml"/><Relationship Id="rId5" Type="http://schemas.openxmlformats.org/officeDocument/2006/relationships/image" Target="../media/image2.png"/><Relationship Id="rId4" Type="http://schemas.openxmlformats.org/officeDocument/2006/relationships/image" Target="../media/image1.png"/></Relationships>
</file>

<file path=ppt/slides/_rels/slide36.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21.xml"/><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image" Target="../media/image1.png"/></Relationships>
</file>

<file path=ppt/slides/_rels/slide37.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22.xml"/><Relationship Id="rId1" Type="http://schemas.openxmlformats.org/officeDocument/2006/relationships/slideLayout" Target="../slideLayouts/slideLayout13.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98.jpeg"/></Relationships>
</file>

<file path=ppt/slides/_rels/slide38.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23.xml"/><Relationship Id="rId1" Type="http://schemas.openxmlformats.org/officeDocument/2006/relationships/slideLayout" Target="../slideLayouts/slideLayout18.xml"/><Relationship Id="rId5" Type="http://schemas.openxmlformats.org/officeDocument/2006/relationships/image" Target="../media/image2.png"/><Relationship Id="rId4" Type="http://schemas.openxmlformats.org/officeDocument/2006/relationships/image" Target="../media/image1.png"/></Relationships>
</file>

<file path=ppt/slides/_rels/slide3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00.png"/><Relationship Id="rId1" Type="http://schemas.openxmlformats.org/officeDocument/2006/relationships/slideLayout" Target="../slideLayouts/slideLayout18.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101.png"/></Relationships>
</file>

<file path=ppt/slides/_rels/slide40.xml.rels><?xml version="1.0" encoding="UTF-8" standalone="yes"?>
<Relationships xmlns="http://schemas.openxmlformats.org/package/2006/relationships"><Relationship Id="rId8" Type="http://schemas.openxmlformats.org/officeDocument/2006/relationships/hyperlink" Target="https://www.lpude.in/about-us/downloads/ugc/UGC_DEB_2015_16.pdf" TargetMode="External"/><Relationship Id="rId13" Type="http://schemas.openxmlformats.org/officeDocument/2006/relationships/image" Target="../media/image1.png"/><Relationship Id="rId3" Type="http://schemas.openxmlformats.org/officeDocument/2006/relationships/hyperlink" Target="https://www.lpude.in/about-us/downloads/ugc/2007_2008.pdf" TargetMode="External"/><Relationship Id="rId7" Type="http://schemas.openxmlformats.org/officeDocument/2006/relationships/hyperlink" Target="https://www.lpude.in/about-us/downloads/ugc/2014_2015.pdf" TargetMode="External"/><Relationship Id="rId12" Type="http://schemas.openxmlformats.org/officeDocument/2006/relationships/hyperlink" Target="https://deb.ugc.ac.in/Search/preview?id=HEI-U-0379" TargetMode="External"/><Relationship Id="rId2" Type="http://schemas.openxmlformats.org/officeDocument/2006/relationships/hyperlink" Target="https://www.lpude.in/about-us/recognition.php" TargetMode="External"/><Relationship Id="rId1" Type="http://schemas.openxmlformats.org/officeDocument/2006/relationships/slideLayout" Target="../slideLayouts/slideLayout18.xml"/><Relationship Id="rId6" Type="http://schemas.openxmlformats.org/officeDocument/2006/relationships/hyperlink" Target="https://www.lpude.in/about-us/downloads/ugc/2013_2014.pdf" TargetMode="External"/><Relationship Id="rId11" Type="http://schemas.openxmlformats.org/officeDocument/2006/relationships/hyperlink" Target="https://www.lpude.in/downloads/disclosure/session-2020-2021.pdf" TargetMode="External"/><Relationship Id="rId5" Type="http://schemas.openxmlformats.org/officeDocument/2006/relationships/hyperlink" Target="https://www.lpude.in/about-us/downloads/ugc/2010_2013.pdf" TargetMode="External"/><Relationship Id="rId10" Type="http://schemas.openxmlformats.org/officeDocument/2006/relationships/hyperlink" Target="https://www.lpude.in/downloads/disclosure/Annexure-2018-2019.pdf" TargetMode="External"/><Relationship Id="rId4" Type="http://schemas.openxmlformats.org/officeDocument/2006/relationships/hyperlink" Target="https://www.lpude.in/about-us/downloads/ugc/2008_2010.pdf" TargetMode="External"/><Relationship Id="rId9" Type="http://schemas.openxmlformats.org/officeDocument/2006/relationships/hyperlink" Target="https://www.lpude.in/about-us/downloads/ugc/2016-2018.pdf" TargetMode="External"/><Relationship Id="rId14" Type="http://schemas.openxmlformats.org/officeDocument/2006/relationships/image" Target="../media/image2.png"/></Relationships>
</file>

<file path=ppt/slides/_rels/slide41.xml.rels><?xml version="1.0" encoding="UTF-8" standalone="yes"?>
<Relationships xmlns="http://schemas.openxmlformats.org/package/2006/relationships"><Relationship Id="rId3" Type="http://schemas.openxmlformats.org/officeDocument/2006/relationships/hyperlink" Target="https://www.lpude.in/about-us/downloads/aicte/aicte-new.pdf" TargetMode="External"/><Relationship Id="rId2" Type="http://schemas.openxmlformats.org/officeDocument/2006/relationships/hyperlink" Target="https://drive.google.com/file/d/1by0jmjlC_Vsf96fawdZ2YV7bHXyrOCWp/view?usp=sharing" TargetMode="External"/><Relationship Id="rId1" Type="http://schemas.openxmlformats.org/officeDocument/2006/relationships/slideLayout" Target="../slideLayouts/slideLayout18.xml"/><Relationship Id="rId5" Type="http://schemas.openxmlformats.org/officeDocument/2006/relationships/image" Target="../media/image2.png"/><Relationship Id="rId4" Type="http://schemas.openxmlformats.org/officeDocument/2006/relationships/image" Target="../media/image1.png"/></Relationships>
</file>

<file path=ppt/slides/_rels/slide42.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24.xml"/><Relationship Id="rId1" Type="http://schemas.openxmlformats.org/officeDocument/2006/relationships/slideLayout" Target="../slideLayouts/slideLayout16.xml"/><Relationship Id="rId5" Type="http://schemas.openxmlformats.org/officeDocument/2006/relationships/image" Target="../media/image2.png"/><Relationship Id="rId4" Type="http://schemas.openxmlformats.org/officeDocument/2006/relationships/image" Target="../media/image1.png"/></Relationships>
</file>

<file path=ppt/slides/_rels/slide43.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25.xml"/><Relationship Id="rId1" Type="http://schemas.openxmlformats.org/officeDocument/2006/relationships/slideLayout" Target="../slideLayouts/slideLayout15.xml"/><Relationship Id="rId5" Type="http://schemas.openxmlformats.org/officeDocument/2006/relationships/image" Target="../media/image2.png"/><Relationship Id="rId4" Type="http://schemas.openxmlformats.org/officeDocument/2006/relationships/image" Target="../media/image1.png"/></Relationships>
</file>

<file path=ppt/slides/_rels/slide44.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26.xml"/><Relationship Id="rId1" Type="http://schemas.openxmlformats.org/officeDocument/2006/relationships/slideLayout" Target="../slideLayouts/slideLayout14.xml"/><Relationship Id="rId5" Type="http://schemas.openxmlformats.org/officeDocument/2006/relationships/image" Target="../media/image2.png"/><Relationship Id="rId4" Type="http://schemas.openxmlformats.org/officeDocument/2006/relationships/image" Target="../media/image1.png"/></Relationships>
</file>

<file path=ppt/slides/_rels/slide4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18.xml"/><Relationship Id="rId4" Type="http://schemas.openxmlformats.org/officeDocument/2006/relationships/image" Target="../media/image2.png"/></Relationships>
</file>

<file path=ppt/slides/_rels/slide46.xml.rels><?xml version="1.0" encoding="UTF-8" standalone="yes"?>
<Relationships xmlns="http://schemas.openxmlformats.org/package/2006/relationships"><Relationship Id="rId8" Type="http://schemas.openxmlformats.org/officeDocument/2006/relationships/image" Target="../media/image110.png"/><Relationship Id="rId3" Type="http://schemas.openxmlformats.org/officeDocument/2006/relationships/image" Target="../media/image105.png"/><Relationship Id="rId7" Type="http://schemas.openxmlformats.org/officeDocument/2006/relationships/image" Target="../media/image109.png"/><Relationship Id="rId2" Type="http://schemas.openxmlformats.org/officeDocument/2006/relationships/notesSlide" Target="../notesSlides/notesSlide28.xml"/><Relationship Id="rId1" Type="http://schemas.openxmlformats.org/officeDocument/2006/relationships/slideLayout" Target="../slideLayouts/slideLayout18.xml"/><Relationship Id="rId6" Type="http://schemas.openxmlformats.org/officeDocument/2006/relationships/image" Target="../media/image108.png"/><Relationship Id="rId5" Type="http://schemas.openxmlformats.org/officeDocument/2006/relationships/image" Target="../media/image107.png"/><Relationship Id="rId10" Type="http://schemas.openxmlformats.org/officeDocument/2006/relationships/image" Target="../media/image2.png"/><Relationship Id="rId4" Type="http://schemas.openxmlformats.org/officeDocument/2006/relationships/image" Target="../media/image106.jpg"/><Relationship Id="rId9" Type="http://schemas.openxmlformats.org/officeDocument/2006/relationships/image" Target="../media/image1.png"/></Relationships>
</file>

<file path=ppt/slides/_rels/slide47.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notesSlide" Target="../notesSlides/notesSlide29.xml"/><Relationship Id="rId1" Type="http://schemas.openxmlformats.org/officeDocument/2006/relationships/slideLayout" Target="../slideLayouts/slideLayout19.xml"/><Relationship Id="rId5" Type="http://schemas.openxmlformats.org/officeDocument/2006/relationships/image" Target="../media/image2.png"/><Relationship Id="rId4" Type="http://schemas.openxmlformats.org/officeDocument/2006/relationships/image" Target="../media/image1.png"/></Relationships>
</file>

<file path=ppt/slides/_rels/slide48.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30.xml"/><Relationship Id="rId1" Type="http://schemas.openxmlformats.org/officeDocument/2006/relationships/slideLayout" Target="../slideLayouts/slideLayout18.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113.jpeg"/></Relationships>
</file>

<file path=ppt/slides/_rels/slide49.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31.xml"/><Relationship Id="rId1" Type="http://schemas.openxmlformats.org/officeDocument/2006/relationships/slideLayout" Target="../slideLayouts/slideLayout18.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115.jpeg"/></Relationships>
</file>

<file path=ppt/slides/_rels/slide50.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32.xml"/><Relationship Id="rId1" Type="http://schemas.openxmlformats.org/officeDocument/2006/relationships/slideLayout" Target="../slideLayouts/slideLayout18.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117.jpeg"/></Relationships>
</file>

<file path=ppt/slides/_rels/slide5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118.jpeg"/><Relationship Id="rId7" Type="http://schemas.openxmlformats.org/officeDocument/2006/relationships/image" Target="../media/image1.png"/><Relationship Id="rId2" Type="http://schemas.openxmlformats.org/officeDocument/2006/relationships/notesSlide" Target="../notesSlides/notesSlide33.xml"/><Relationship Id="rId1" Type="http://schemas.openxmlformats.org/officeDocument/2006/relationships/slideLayout" Target="../slideLayouts/slideLayout19.xml"/><Relationship Id="rId6" Type="http://schemas.openxmlformats.org/officeDocument/2006/relationships/image" Target="../media/image121.png"/><Relationship Id="rId5" Type="http://schemas.openxmlformats.org/officeDocument/2006/relationships/image" Target="../media/image120.png"/><Relationship Id="rId4" Type="http://schemas.openxmlformats.org/officeDocument/2006/relationships/image" Target="../media/image119.jpeg"/></Relationships>
</file>

<file path=ppt/slides/_rels/slide52.xml.rels><?xml version="1.0" encoding="UTF-8" standalone="yes"?>
<Relationships xmlns="http://schemas.openxmlformats.org/package/2006/relationships"><Relationship Id="rId8" Type="http://schemas.openxmlformats.org/officeDocument/2006/relationships/image" Target="../media/image125.png"/><Relationship Id="rId3" Type="http://schemas.openxmlformats.org/officeDocument/2006/relationships/image" Target="../media/image122.jpeg"/><Relationship Id="rId7" Type="http://schemas.openxmlformats.org/officeDocument/2006/relationships/image" Target="../media/image124.png"/><Relationship Id="rId2" Type="http://schemas.openxmlformats.org/officeDocument/2006/relationships/notesSlide" Target="../notesSlides/notesSlide34.xml"/><Relationship Id="rId1" Type="http://schemas.openxmlformats.org/officeDocument/2006/relationships/slideLayout" Target="../slideLayouts/slideLayout19.xml"/><Relationship Id="rId6" Type="http://schemas.openxmlformats.org/officeDocument/2006/relationships/image" Target="../media/image123.png"/><Relationship Id="rId5" Type="http://schemas.openxmlformats.org/officeDocument/2006/relationships/image" Target="../media/image2.png"/><Relationship Id="rId4" Type="http://schemas.openxmlformats.org/officeDocument/2006/relationships/image" Target="../media/image1.png"/></Relationships>
</file>

<file path=ppt/slides/_rels/slide53.xml.rels><?xml version="1.0" encoding="UTF-8" standalone="yes"?>
<Relationships xmlns="http://schemas.openxmlformats.org/package/2006/relationships"><Relationship Id="rId3" Type="http://schemas.openxmlformats.org/officeDocument/2006/relationships/image" Target="../media/image126.jpg"/><Relationship Id="rId2" Type="http://schemas.openxmlformats.org/officeDocument/2006/relationships/notesSlide" Target="../notesSlides/notesSlide35.xml"/><Relationship Id="rId1" Type="http://schemas.openxmlformats.org/officeDocument/2006/relationships/slideLayout" Target="../slideLayouts/slideLayout12.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127.jpg"/></Relationships>
</file>

<file path=ppt/slides/_rels/slide54.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129.jpeg"/><Relationship Id="rId7" Type="http://schemas.openxmlformats.org/officeDocument/2006/relationships/image" Target="../media/image1.png"/><Relationship Id="rId2" Type="http://schemas.openxmlformats.org/officeDocument/2006/relationships/image" Target="../media/image128.jpeg"/><Relationship Id="rId1" Type="http://schemas.openxmlformats.org/officeDocument/2006/relationships/slideLayout" Target="../slideLayouts/slideLayout19.xml"/><Relationship Id="rId6" Type="http://schemas.openxmlformats.org/officeDocument/2006/relationships/image" Target="../media/image132.jpeg"/><Relationship Id="rId5" Type="http://schemas.openxmlformats.org/officeDocument/2006/relationships/image" Target="../media/image131.jpeg"/><Relationship Id="rId4" Type="http://schemas.openxmlformats.org/officeDocument/2006/relationships/image" Target="../media/image130.jpeg"/></Relationships>
</file>

<file path=ppt/slides/_rels/slide55.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133.png"/><Relationship Id="rId7" Type="http://schemas.openxmlformats.org/officeDocument/2006/relationships/image" Target="../media/image137.jpeg"/><Relationship Id="rId2" Type="http://schemas.openxmlformats.org/officeDocument/2006/relationships/notesSlide" Target="../notesSlides/notesSlide36.xml"/><Relationship Id="rId1" Type="http://schemas.openxmlformats.org/officeDocument/2006/relationships/slideLayout" Target="../slideLayouts/slideLayout19.xml"/><Relationship Id="rId6" Type="http://schemas.openxmlformats.org/officeDocument/2006/relationships/image" Target="../media/image136.jpeg"/><Relationship Id="rId5" Type="http://schemas.openxmlformats.org/officeDocument/2006/relationships/image" Target="../media/image135.jpeg"/><Relationship Id="rId4" Type="http://schemas.openxmlformats.org/officeDocument/2006/relationships/image" Target="../media/image134.jpeg"/><Relationship Id="rId9" Type="http://schemas.openxmlformats.org/officeDocument/2006/relationships/image" Target="../media/image2.png"/></Relationships>
</file>

<file path=ppt/slides/_rels/slide5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7.xml"/><Relationship Id="rId1" Type="http://schemas.openxmlformats.org/officeDocument/2006/relationships/slideLayout" Target="../slideLayouts/slideLayout17.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36236D28-86AE-9BAF-0824-B6E07E15AC22}"/>
              </a:ext>
            </a:extLst>
          </p:cNvPr>
          <p:cNvGrpSpPr/>
          <p:nvPr/>
        </p:nvGrpSpPr>
        <p:grpSpPr>
          <a:xfrm>
            <a:off x="0" y="0"/>
            <a:ext cx="12192000" cy="933210"/>
            <a:chOff x="0" y="0"/>
            <a:chExt cx="12192000" cy="933210"/>
          </a:xfrm>
        </p:grpSpPr>
        <p:sp>
          <p:nvSpPr>
            <p:cNvPr id="4" name="Rectangle 3">
              <a:extLst>
                <a:ext uri="{FF2B5EF4-FFF2-40B4-BE49-F238E27FC236}">
                  <a16:creationId xmlns:a16="http://schemas.microsoft.com/office/drawing/2014/main" id="{A23F49D2-BB3D-61C7-5237-2DAD59EA4DEC}"/>
                </a:ext>
              </a:extLst>
            </p:cNvPr>
            <p:cNvSpPr/>
            <p:nvPr/>
          </p:nvSpPr>
          <p:spPr>
            <a:xfrm>
              <a:off x="0" y="365759"/>
              <a:ext cx="12192000" cy="154745"/>
            </a:xfrm>
            <a:prstGeom prst="rect">
              <a:avLst/>
            </a:prstGeom>
            <a:solidFill>
              <a:srgbClr val="E67622"/>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8" name="Picture 7">
              <a:extLst>
                <a:ext uri="{FF2B5EF4-FFF2-40B4-BE49-F238E27FC236}">
                  <a16:creationId xmlns:a16="http://schemas.microsoft.com/office/drawing/2014/main" id="{8C2C16C9-BD70-C72A-FDB1-A6CD3AB493AF}"/>
                </a:ext>
              </a:extLst>
            </p:cNvPr>
            <p:cNvPicPr>
              <a:picLocks noChangeAspect="1"/>
            </p:cNvPicPr>
            <p:nvPr/>
          </p:nvPicPr>
          <p:blipFill>
            <a:blip r:embed="rId3"/>
            <a:stretch>
              <a:fillRect/>
            </a:stretch>
          </p:blipFill>
          <p:spPr>
            <a:xfrm>
              <a:off x="366763" y="0"/>
              <a:ext cx="1544709" cy="933210"/>
            </a:xfrm>
            <a:prstGeom prst="rect">
              <a:avLst/>
            </a:prstGeom>
          </p:spPr>
        </p:pic>
        <p:pic>
          <p:nvPicPr>
            <p:cNvPr id="11" name="Picture 10">
              <a:extLst>
                <a:ext uri="{FF2B5EF4-FFF2-40B4-BE49-F238E27FC236}">
                  <a16:creationId xmlns:a16="http://schemas.microsoft.com/office/drawing/2014/main" id="{05102BD0-61BD-102E-E093-03289E10CF20}"/>
                </a:ext>
              </a:extLst>
            </p:cNvPr>
            <p:cNvPicPr>
              <a:picLocks noChangeAspect="1"/>
            </p:cNvPicPr>
            <p:nvPr/>
          </p:nvPicPr>
          <p:blipFill>
            <a:blip r:embed="rId4"/>
            <a:stretch>
              <a:fillRect/>
            </a:stretch>
          </p:blipFill>
          <p:spPr>
            <a:xfrm>
              <a:off x="9755380" y="90145"/>
              <a:ext cx="2069857" cy="752920"/>
            </a:xfrm>
            <a:prstGeom prst="rect">
              <a:avLst/>
            </a:prstGeom>
          </p:spPr>
        </p:pic>
      </p:grpSp>
      <p:grpSp>
        <p:nvGrpSpPr>
          <p:cNvPr id="2" name="Google Shape;55;p1">
            <a:extLst>
              <a:ext uri="{FF2B5EF4-FFF2-40B4-BE49-F238E27FC236}">
                <a16:creationId xmlns:a16="http://schemas.microsoft.com/office/drawing/2014/main" id="{B3E50547-2A88-D352-381A-300E745685E3}"/>
              </a:ext>
            </a:extLst>
          </p:cNvPr>
          <p:cNvGrpSpPr/>
          <p:nvPr/>
        </p:nvGrpSpPr>
        <p:grpSpPr>
          <a:xfrm>
            <a:off x="5292578" y="1308593"/>
            <a:ext cx="6747803" cy="5106275"/>
            <a:chOff x="2570479" y="822959"/>
            <a:chExt cx="6512559" cy="4287520"/>
          </a:xfrm>
        </p:grpSpPr>
        <p:sp>
          <p:nvSpPr>
            <p:cNvPr id="3" name="Google Shape;56;p1">
              <a:extLst>
                <a:ext uri="{FF2B5EF4-FFF2-40B4-BE49-F238E27FC236}">
                  <a16:creationId xmlns:a16="http://schemas.microsoft.com/office/drawing/2014/main" id="{8156D71D-4D23-AF40-7F31-A2ED4B3FCFD1}"/>
                </a:ext>
              </a:extLst>
            </p:cNvPr>
            <p:cNvSpPr/>
            <p:nvPr/>
          </p:nvSpPr>
          <p:spPr>
            <a:xfrm>
              <a:off x="2570479" y="822959"/>
              <a:ext cx="6512559" cy="4287520"/>
            </a:xfrm>
            <a:prstGeom prst="rect">
              <a:avLst/>
            </a:prstGeom>
            <a:blipFill rotWithShape="1">
              <a:blip r:embed="rId5">
                <a:alphaModFix/>
              </a:blip>
              <a:stretch>
                <a:fillRect/>
              </a:stretch>
            </a:blip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dirty="0">
                <a:solidFill>
                  <a:schemeClr val="dk1"/>
                </a:solidFill>
                <a:latin typeface="Calibri"/>
                <a:ea typeface="Calibri"/>
                <a:cs typeface="Calibri"/>
                <a:sym typeface="Calibri"/>
              </a:endParaRPr>
            </a:p>
          </p:txBody>
        </p:sp>
        <p:sp>
          <p:nvSpPr>
            <p:cNvPr id="5" name="Google Shape;57;p1">
              <a:extLst>
                <a:ext uri="{FF2B5EF4-FFF2-40B4-BE49-F238E27FC236}">
                  <a16:creationId xmlns:a16="http://schemas.microsoft.com/office/drawing/2014/main" id="{A9B681B1-5BEC-31E6-B2A6-E68A89D06C54}"/>
                </a:ext>
              </a:extLst>
            </p:cNvPr>
            <p:cNvSpPr/>
            <p:nvPr/>
          </p:nvSpPr>
          <p:spPr>
            <a:xfrm>
              <a:off x="2640838" y="892720"/>
              <a:ext cx="6320282" cy="4096512"/>
            </a:xfrm>
            <a:prstGeom prst="rect">
              <a:avLst/>
            </a:prstGeom>
            <a:blipFill rotWithShape="1">
              <a:blip r:embed="rId6">
                <a:alphaModFix/>
              </a:blip>
              <a:stretch>
                <a:fillRect/>
              </a:stretch>
            </a:blip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dirty="0">
                <a:solidFill>
                  <a:schemeClr val="dk1"/>
                </a:solidFill>
                <a:latin typeface="Calibri"/>
                <a:ea typeface="Calibri"/>
                <a:cs typeface="Calibri"/>
                <a:sym typeface="Calibri"/>
              </a:endParaRPr>
            </a:p>
          </p:txBody>
        </p:sp>
        <p:sp>
          <p:nvSpPr>
            <p:cNvPr id="7" name="Google Shape;58;p1">
              <a:extLst>
                <a:ext uri="{FF2B5EF4-FFF2-40B4-BE49-F238E27FC236}">
                  <a16:creationId xmlns:a16="http://schemas.microsoft.com/office/drawing/2014/main" id="{354CA76A-0E10-9947-5CB8-AFED76D20626}"/>
                </a:ext>
              </a:extLst>
            </p:cNvPr>
            <p:cNvSpPr/>
            <p:nvPr/>
          </p:nvSpPr>
          <p:spPr>
            <a:xfrm>
              <a:off x="2621788" y="873670"/>
              <a:ext cx="6358890" cy="4135120"/>
            </a:xfrm>
            <a:custGeom>
              <a:avLst/>
              <a:gdLst/>
              <a:ahLst/>
              <a:cxnLst/>
              <a:rect l="l" t="t" r="r" b="b"/>
              <a:pathLst>
                <a:path w="6358890" h="4135120" extrusionOk="0">
                  <a:moveTo>
                    <a:pt x="0" y="4134612"/>
                  </a:moveTo>
                  <a:lnTo>
                    <a:pt x="6358382" y="4134612"/>
                  </a:lnTo>
                  <a:lnTo>
                    <a:pt x="6358382" y="0"/>
                  </a:lnTo>
                  <a:lnTo>
                    <a:pt x="0" y="0"/>
                  </a:lnTo>
                  <a:lnTo>
                    <a:pt x="0" y="4134612"/>
                  </a:lnTo>
                  <a:close/>
                </a:path>
              </a:pathLst>
            </a:custGeom>
            <a:noFill/>
            <a:ln w="38100"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dirty="0">
                <a:solidFill>
                  <a:schemeClr val="dk1"/>
                </a:solidFill>
                <a:latin typeface="Calibri"/>
                <a:ea typeface="Calibri"/>
                <a:cs typeface="Calibri"/>
                <a:sym typeface="Calibri"/>
              </a:endParaRPr>
            </a:p>
          </p:txBody>
        </p:sp>
      </p:grpSp>
      <p:sp>
        <p:nvSpPr>
          <p:cNvPr id="9" name="Rectangle 8">
            <a:extLst>
              <a:ext uri="{FF2B5EF4-FFF2-40B4-BE49-F238E27FC236}">
                <a16:creationId xmlns:a16="http://schemas.microsoft.com/office/drawing/2014/main" id="{8EB8DBC2-AE43-01F3-73AA-20E3AA2829F7}"/>
              </a:ext>
            </a:extLst>
          </p:cNvPr>
          <p:cNvSpPr/>
          <p:nvPr/>
        </p:nvSpPr>
        <p:spPr>
          <a:xfrm>
            <a:off x="488275" y="2145244"/>
            <a:ext cx="4565739" cy="3083921"/>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marR="0" lvl="0" algn="ctr" rtl="0">
              <a:lnSpc>
                <a:spcPct val="90000"/>
              </a:lnSpc>
              <a:spcBef>
                <a:spcPts val="0"/>
              </a:spcBef>
              <a:spcAft>
                <a:spcPts val="0"/>
              </a:spcAft>
              <a:buClr>
                <a:srgbClr val="000000"/>
              </a:buClr>
              <a:buSzPts val="2300"/>
              <a:buFont typeface="Arial"/>
              <a:buNone/>
            </a:pPr>
            <a:r>
              <a:rPr lang="en-US" sz="5400" b="1" i="0" u="none" strike="noStrike" cap="none" spc="0" dirty="0">
                <a:ln/>
                <a:solidFill>
                  <a:srgbClr val="E67622"/>
                </a:solidFill>
                <a:effectLst/>
                <a:latin typeface="Cambria" panose="02040503050406030204" pitchFamily="18" charset="0"/>
                <a:ea typeface="Cambria" panose="02040503050406030204" pitchFamily="18" charset="0"/>
                <a:cs typeface="Cambria"/>
                <a:sym typeface="Cambria"/>
              </a:rPr>
              <a:t>WELCOME  </a:t>
            </a:r>
          </a:p>
          <a:p>
            <a:pPr marR="0" lvl="0" algn="ctr" rtl="0">
              <a:lnSpc>
                <a:spcPct val="90000"/>
              </a:lnSpc>
              <a:spcBef>
                <a:spcPts val="0"/>
              </a:spcBef>
              <a:spcAft>
                <a:spcPts val="0"/>
              </a:spcAft>
              <a:buClr>
                <a:srgbClr val="000000"/>
              </a:buClr>
              <a:buSzPts val="2300"/>
              <a:buFont typeface="Arial"/>
              <a:buNone/>
            </a:pPr>
            <a:r>
              <a:rPr lang="en-US" sz="5400" b="1" i="0" u="none" strike="noStrike" cap="none" spc="0" dirty="0">
                <a:ln/>
                <a:solidFill>
                  <a:srgbClr val="E67622"/>
                </a:solidFill>
                <a:effectLst/>
                <a:latin typeface="Cambria" panose="02040503050406030204" pitchFamily="18" charset="0"/>
                <a:ea typeface="Cambria" panose="02040503050406030204" pitchFamily="18" charset="0"/>
                <a:cs typeface="Cambria"/>
                <a:sym typeface="Cambria"/>
              </a:rPr>
              <a:t>TO </a:t>
            </a:r>
          </a:p>
          <a:p>
            <a:pPr marR="0" lvl="0" algn="ctr" rtl="0">
              <a:lnSpc>
                <a:spcPct val="90000"/>
              </a:lnSpc>
              <a:spcBef>
                <a:spcPts val="0"/>
              </a:spcBef>
              <a:spcAft>
                <a:spcPts val="0"/>
              </a:spcAft>
              <a:buClr>
                <a:srgbClr val="000000"/>
              </a:buClr>
              <a:buSzPts val="2300"/>
              <a:buFont typeface="Arial"/>
              <a:buNone/>
            </a:pPr>
            <a:r>
              <a:rPr lang="en-US" sz="5400" b="1" i="0" u="none" strike="noStrike" cap="none" spc="0" dirty="0">
                <a:ln/>
                <a:solidFill>
                  <a:srgbClr val="E67622"/>
                </a:solidFill>
                <a:effectLst/>
                <a:latin typeface="Cambria" panose="02040503050406030204" pitchFamily="18" charset="0"/>
                <a:ea typeface="Cambria" panose="02040503050406030204" pitchFamily="18" charset="0"/>
                <a:cs typeface="Cambria"/>
                <a:sym typeface="Cambria"/>
              </a:rPr>
              <a:t>FRESHMEN  INDUCTION</a:t>
            </a:r>
            <a:endParaRPr lang="en-IN" sz="5400" b="1" cap="none" spc="0" dirty="0">
              <a:ln/>
              <a:solidFill>
                <a:srgbClr val="E67622"/>
              </a:solidFill>
              <a:effectLst/>
            </a:endParaRPr>
          </a:p>
        </p:txBody>
      </p:sp>
    </p:spTree>
    <p:extLst>
      <p:ext uri="{BB962C8B-B14F-4D97-AF65-F5344CB8AC3E}">
        <p14:creationId xmlns:p14="http://schemas.microsoft.com/office/powerpoint/2010/main" val="20890040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4"/>
        <p:cNvGrpSpPr/>
        <p:nvPr/>
      </p:nvGrpSpPr>
      <p:grpSpPr>
        <a:xfrm>
          <a:off x="0" y="0"/>
          <a:ext cx="0" cy="0"/>
          <a:chOff x="0" y="0"/>
          <a:chExt cx="0" cy="0"/>
        </a:xfrm>
      </p:grpSpPr>
      <p:pic>
        <p:nvPicPr>
          <p:cNvPr id="8" name="Picture 7">
            <a:extLst>
              <a:ext uri="{FF2B5EF4-FFF2-40B4-BE49-F238E27FC236}">
                <a16:creationId xmlns:a16="http://schemas.microsoft.com/office/drawing/2014/main" id="{802FFAE7-CE57-48FC-A1EA-2679C9144025}"/>
              </a:ext>
            </a:extLst>
          </p:cNvPr>
          <p:cNvPicPr>
            <a:picLocks noChangeAspect="1"/>
          </p:cNvPicPr>
          <p:nvPr/>
        </p:nvPicPr>
        <p:blipFill>
          <a:blip r:embed="rId3"/>
          <a:stretch>
            <a:fillRect/>
          </a:stretch>
        </p:blipFill>
        <p:spPr>
          <a:xfrm>
            <a:off x="315268" y="1361532"/>
            <a:ext cx="6313257" cy="493066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4" name="Google Shape;451;p35" descr="C:\Users\user\Desktop\image.png">
            <a:extLst>
              <a:ext uri="{FF2B5EF4-FFF2-40B4-BE49-F238E27FC236}">
                <a16:creationId xmlns:a16="http://schemas.microsoft.com/office/drawing/2014/main" id="{7B666D87-418E-8E26-6767-516C9DF9F39F}"/>
              </a:ext>
            </a:extLst>
          </p:cNvPr>
          <p:cNvPicPr preferRelativeResize="0"/>
          <p:nvPr/>
        </p:nvPicPr>
        <p:blipFill rotWithShape="1">
          <a:blip r:embed="rId4"/>
          <a:srcRect r="55280"/>
          <a:stretch/>
        </p:blipFill>
        <p:spPr>
          <a:xfrm>
            <a:off x="7195282" y="2230387"/>
            <a:ext cx="4457231" cy="319295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grpSp>
        <p:nvGrpSpPr>
          <p:cNvPr id="2" name="Group 1">
            <a:extLst>
              <a:ext uri="{FF2B5EF4-FFF2-40B4-BE49-F238E27FC236}">
                <a16:creationId xmlns:a16="http://schemas.microsoft.com/office/drawing/2014/main" id="{1200DA4D-7687-47EE-C379-3916FCB4957E}"/>
              </a:ext>
            </a:extLst>
          </p:cNvPr>
          <p:cNvGrpSpPr/>
          <p:nvPr/>
        </p:nvGrpSpPr>
        <p:grpSpPr>
          <a:xfrm>
            <a:off x="0" y="0"/>
            <a:ext cx="12192000" cy="933210"/>
            <a:chOff x="0" y="0"/>
            <a:chExt cx="12192000" cy="933210"/>
          </a:xfrm>
        </p:grpSpPr>
        <p:sp>
          <p:nvSpPr>
            <p:cNvPr id="3" name="Rectangle 2">
              <a:extLst>
                <a:ext uri="{FF2B5EF4-FFF2-40B4-BE49-F238E27FC236}">
                  <a16:creationId xmlns:a16="http://schemas.microsoft.com/office/drawing/2014/main" id="{F8D12872-90A0-C3AA-D611-5D75D7589445}"/>
                </a:ext>
              </a:extLst>
            </p:cNvPr>
            <p:cNvSpPr/>
            <p:nvPr/>
          </p:nvSpPr>
          <p:spPr>
            <a:xfrm>
              <a:off x="0" y="365759"/>
              <a:ext cx="12192000" cy="154745"/>
            </a:xfrm>
            <a:prstGeom prst="rect">
              <a:avLst/>
            </a:prstGeom>
            <a:solidFill>
              <a:srgbClr val="E67622"/>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5" name="Picture 4">
              <a:extLst>
                <a:ext uri="{FF2B5EF4-FFF2-40B4-BE49-F238E27FC236}">
                  <a16:creationId xmlns:a16="http://schemas.microsoft.com/office/drawing/2014/main" id="{5DE845D3-C612-DDDB-91F7-7E6181DEAF9C}"/>
                </a:ext>
              </a:extLst>
            </p:cNvPr>
            <p:cNvPicPr>
              <a:picLocks noChangeAspect="1"/>
            </p:cNvPicPr>
            <p:nvPr/>
          </p:nvPicPr>
          <p:blipFill>
            <a:blip r:embed="rId5"/>
            <a:stretch>
              <a:fillRect/>
            </a:stretch>
          </p:blipFill>
          <p:spPr>
            <a:xfrm>
              <a:off x="366763" y="0"/>
              <a:ext cx="1544709" cy="933210"/>
            </a:xfrm>
            <a:prstGeom prst="rect">
              <a:avLst/>
            </a:prstGeom>
          </p:spPr>
        </p:pic>
        <p:pic>
          <p:nvPicPr>
            <p:cNvPr id="6" name="Picture 5">
              <a:extLst>
                <a:ext uri="{FF2B5EF4-FFF2-40B4-BE49-F238E27FC236}">
                  <a16:creationId xmlns:a16="http://schemas.microsoft.com/office/drawing/2014/main" id="{A512A162-B573-3579-473D-76C798F2AAAB}"/>
                </a:ext>
              </a:extLst>
            </p:cNvPr>
            <p:cNvPicPr>
              <a:picLocks noChangeAspect="1"/>
            </p:cNvPicPr>
            <p:nvPr/>
          </p:nvPicPr>
          <p:blipFill>
            <a:blip r:embed="rId6"/>
            <a:stretch>
              <a:fillRect/>
            </a:stretch>
          </p:blipFill>
          <p:spPr>
            <a:xfrm>
              <a:off x="9755380" y="90145"/>
              <a:ext cx="2069857" cy="752920"/>
            </a:xfrm>
            <a:prstGeom prst="rect">
              <a:avLst/>
            </a:prstGeom>
          </p:spPr>
        </p:pic>
      </p:grpSp>
      <p:sp>
        <p:nvSpPr>
          <p:cNvPr id="20" name="Rectangle 19">
            <a:extLst>
              <a:ext uri="{FF2B5EF4-FFF2-40B4-BE49-F238E27FC236}">
                <a16:creationId xmlns:a16="http://schemas.microsoft.com/office/drawing/2014/main" id="{9AE414AE-EC03-2E3F-483B-395F7B820177}"/>
              </a:ext>
            </a:extLst>
          </p:cNvPr>
          <p:cNvSpPr/>
          <p:nvPr/>
        </p:nvSpPr>
        <p:spPr>
          <a:xfrm>
            <a:off x="3471896" y="167736"/>
            <a:ext cx="4722648" cy="498565"/>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67" b="1" dirty="0">
                <a:solidFill>
                  <a:schemeClr val="bg1"/>
                </a:solidFill>
                <a:latin typeface="Cambria" panose="02040503050406030204" pitchFamily="18" charset="0"/>
                <a:ea typeface="Cambria" panose="02040503050406030204" pitchFamily="18" charset="0"/>
                <a:hlinkClick r:id="rId7">
                  <a:extLst>
                    <a:ext uri="{A12FA001-AC4F-418D-AE19-62706E023703}">
                      <ahyp:hlinkClr xmlns:ahyp="http://schemas.microsoft.com/office/drawing/2018/hyperlinkcolor" val="tx"/>
                    </a:ext>
                  </a:extLst>
                </a:hlinkClick>
              </a:rPr>
              <a:t>University Campus</a:t>
            </a:r>
            <a:endParaRPr lang="en-US" sz="2667" b="1" dirty="0">
              <a:solidFill>
                <a:schemeClr val="bg1"/>
              </a:solidFill>
              <a:latin typeface="Cambria" panose="02040503050406030204" pitchFamily="18" charset="0"/>
              <a:ea typeface="Cambria" panose="02040503050406030204"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Group 16">
            <a:extLst>
              <a:ext uri="{FF2B5EF4-FFF2-40B4-BE49-F238E27FC236}">
                <a16:creationId xmlns:a16="http://schemas.microsoft.com/office/drawing/2014/main" id="{CDD80209-A9C7-F4E8-A838-31E03AEB842C}"/>
              </a:ext>
            </a:extLst>
          </p:cNvPr>
          <p:cNvGrpSpPr/>
          <p:nvPr/>
        </p:nvGrpSpPr>
        <p:grpSpPr>
          <a:xfrm>
            <a:off x="314178" y="1277091"/>
            <a:ext cx="11249464" cy="5018202"/>
            <a:chOff x="314178" y="1277091"/>
            <a:chExt cx="11249464" cy="5018202"/>
          </a:xfrm>
        </p:grpSpPr>
        <p:sp>
          <p:nvSpPr>
            <p:cNvPr id="2" name="Content Placeholder 2">
              <a:extLst>
                <a:ext uri="{FF2B5EF4-FFF2-40B4-BE49-F238E27FC236}">
                  <a16:creationId xmlns:a16="http://schemas.microsoft.com/office/drawing/2014/main" id="{F83A43DC-7830-81FB-ECB3-2F33A81B0C5B}"/>
                </a:ext>
              </a:extLst>
            </p:cNvPr>
            <p:cNvSpPr txBox="1">
              <a:spLocks/>
            </p:cNvSpPr>
            <p:nvPr/>
          </p:nvSpPr>
          <p:spPr>
            <a:xfrm>
              <a:off x="815839" y="1277091"/>
              <a:ext cx="10747803" cy="501820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r>
                <a:rPr lang="en-US" sz="2000" dirty="0">
                  <a:latin typeface="Cambria" panose="02040503050406030204" pitchFamily="18" charset="0"/>
                  <a:ea typeface="Cambria" panose="02040503050406030204" pitchFamily="18" charset="0"/>
                </a:rPr>
                <a:t>Lovely Professional University is a Private University established through the enactment of ‘The Lovely Professional University Act, 2005’ (Punjab Act No. 25 of 2005) by the State Legislature of Government of Punjab vide Notification No. 38-Leg./2005</a:t>
              </a:r>
            </a:p>
            <a:p>
              <a:pPr>
                <a:buFont typeface="Wingdings" pitchFamily="2" charset="2"/>
                <a:buChar char="q"/>
              </a:pPr>
              <a:endParaRPr lang="en-IN" sz="2000" dirty="0">
                <a:latin typeface="Cambria" panose="02040503050406030204" pitchFamily="18" charset="0"/>
                <a:ea typeface="Cambria" panose="02040503050406030204" pitchFamily="18" charset="0"/>
              </a:endParaRPr>
            </a:p>
            <a:p>
              <a:pPr algn="just">
                <a:spcBef>
                  <a:spcPts val="450"/>
                </a:spcBef>
              </a:pPr>
              <a:r>
                <a:rPr lang="en-US" sz="2000" dirty="0">
                  <a:latin typeface="Cambria" panose="02040503050406030204" pitchFamily="18" charset="0"/>
                  <a:ea typeface="Cambria" panose="02040503050406030204" pitchFamily="18" charset="0"/>
                </a:rPr>
                <a:t>Recognized by UGC under Section 2(f) of UGC Act 1956 vide Notification No. F.9-10/2006 (CPP-1) and also recognized by the concerned statutory bodies set up, in relevant diverse fields of higher education, by the Government of India such as NCTE, PCI, COA and BCI</a:t>
              </a:r>
            </a:p>
            <a:p>
              <a:pPr algn="just">
                <a:spcBef>
                  <a:spcPts val="450"/>
                </a:spcBef>
                <a:buFont typeface="Wingdings" pitchFamily="2" charset="2"/>
                <a:buChar char="q"/>
              </a:pPr>
              <a:endParaRPr lang="en-IN" sz="2000" dirty="0">
                <a:latin typeface="Cambria" panose="02040503050406030204" pitchFamily="18" charset="0"/>
                <a:ea typeface="Cambria" panose="02040503050406030204" pitchFamily="18" charset="0"/>
              </a:endParaRPr>
            </a:p>
            <a:p>
              <a:pPr algn="just">
                <a:spcBef>
                  <a:spcPts val="450"/>
                </a:spcBef>
              </a:pPr>
              <a:r>
                <a:rPr lang="en-US" sz="2000" dirty="0">
                  <a:latin typeface="Cambria" panose="02040503050406030204" pitchFamily="18" charset="0"/>
                  <a:ea typeface="Cambria" panose="02040503050406030204" pitchFamily="18" charset="0"/>
                </a:rPr>
                <a:t>Offers Programmes in various disciplines at Diploma, Undergraduate, Postgraduate, and Doctoral levels</a:t>
              </a:r>
            </a:p>
            <a:p>
              <a:pPr algn="just">
                <a:spcBef>
                  <a:spcPts val="450"/>
                </a:spcBef>
                <a:buFont typeface="Wingdings" pitchFamily="2" charset="2"/>
                <a:buChar char="q"/>
              </a:pPr>
              <a:endParaRPr lang="en-US" sz="2000" dirty="0">
                <a:latin typeface="Cambria" panose="02040503050406030204" pitchFamily="18" charset="0"/>
                <a:ea typeface="Cambria" panose="02040503050406030204" pitchFamily="18" charset="0"/>
              </a:endParaRPr>
            </a:p>
            <a:p>
              <a:pPr algn="just">
                <a:spcBef>
                  <a:spcPts val="450"/>
                </a:spcBef>
              </a:pPr>
              <a:r>
                <a:rPr lang="en-US" sz="2000" dirty="0">
                  <a:latin typeface="Cambria" panose="02040503050406030204" pitchFamily="18" charset="0"/>
                  <a:ea typeface="Cambria" panose="02040503050406030204" pitchFamily="18" charset="0"/>
                </a:rPr>
                <a:t>Member of the Association of Indian Universities (AIU) </a:t>
              </a:r>
            </a:p>
            <a:p>
              <a:pPr algn="just">
                <a:spcBef>
                  <a:spcPts val="450"/>
                </a:spcBef>
              </a:pPr>
              <a:endParaRPr lang="en-US" sz="2000" dirty="0">
                <a:latin typeface="Cambria" panose="02040503050406030204" pitchFamily="18" charset="0"/>
                <a:ea typeface="Cambria" panose="02040503050406030204" pitchFamily="18" charset="0"/>
              </a:endParaRPr>
            </a:p>
            <a:p>
              <a:pPr algn="just">
                <a:spcBef>
                  <a:spcPts val="450"/>
                </a:spcBef>
              </a:pPr>
              <a:r>
                <a:rPr lang="en-US" sz="2000" dirty="0">
                  <a:latin typeface="Cambria" panose="02040503050406030204" pitchFamily="18" charset="0"/>
                  <a:ea typeface="Cambria" panose="02040503050406030204" pitchFamily="18" charset="0"/>
                </a:rPr>
                <a:t>Member of prestigious international bodies including the Association of Commonwealth Universities and Accreditation Council for Business Schools &amp; Programs</a:t>
              </a:r>
              <a:endParaRPr lang="en-US" sz="2000" strike="sngStrike" dirty="0">
                <a:latin typeface="Cambria" panose="02040503050406030204" pitchFamily="18" charset="0"/>
                <a:ea typeface="Cambria" panose="02040503050406030204" pitchFamily="18" charset="0"/>
              </a:endParaRPr>
            </a:p>
            <a:p>
              <a:pPr algn="just">
                <a:spcBef>
                  <a:spcPts val="450"/>
                </a:spcBef>
              </a:pPr>
              <a:endParaRPr lang="en-IN" sz="1500" dirty="0"/>
            </a:p>
            <a:p>
              <a:endParaRPr lang="en-US" sz="1350" dirty="0"/>
            </a:p>
          </p:txBody>
        </p:sp>
        <p:grpSp>
          <p:nvGrpSpPr>
            <p:cNvPr id="16" name="Group 15">
              <a:extLst>
                <a:ext uri="{FF2B5EF4-FFF2-40B4-BE49-F238E27FC236}">
                  <a16:creationId xmlns:a16="http://schemas.microsoft.com/office/drawing/2014/main" id="{0BFE1F65-B306-7C22-D1A6-7FA8C9383455}"/>
                </a:ext>
              </a:extLst>
            </p:cNvPr>
            <p:cNvGrpSpPr/>
            <p:nvPr/>
          </p:nvGrpSpPr>
          <p:grpSpPr>
            <a:xfrm>
              <a:off x="314178" y="1446625"/>
              <a:ext cx="332935" cy="4457115"/>
              <a:chOff x="314178" y="1446625"/>
              <a:chExt cx="332935" cy="4457115"/>
            </a:xfrm>
          </p:grpSpPr>
          <p:sp>
            <p:nvSpPr>
              <p:cNvPr id="5" name="Callout: Quad Arrow 4">
                <a:extLst>
                  <a:ext uri="{FF2B5EF4-FFF2-40B4-BE49-F238E27FC236}">
                    <a16:creationId xmlns:a16="http://schemas.microsoft.com/office/drawing/2014/main" id="{197E0763-01B0-EC17-5939-4B6300B11656}"/>
                  </a:ext>
                </a:extLst>
              </p:cNvPr>
              <p:cNvSpPr/>
              <p:nvPr/>
            </p:nvSpPr>
            <p:spPr>
              <a:xfrm>
                <a:off x="318868" y="1446625"/>
                <a:ext cx="309489" cy="323557"/>
              </a:xfrm>
              <a:prstGeom prst="quadArrowCallout">
                <a:avLst/>
              </a:prstGeom>
              <a:solidFill>
                <a:srgbClr val="E6762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7" name="Callout: Quad Arrow 6">
                <a:extLst>
                  <a:ext uri="{FF2B5EF4-FFF2-40B4-BE49-F238E27FC236}">
                    <a16:creationId xmlns:a16="http://schemas.microsoft.com/office/drawing/2014/main" id="{2C8868C4-DDF4-FF14-5294-89818C8E6E91}"/>
                  </a:ext>
                </a:extLst>
              </p:cNvPr>
              <p:cNvSpPr/>
              <p:nvPr/>
            </p:nvSpPr>
            <p:spPr>
              <a:xfrm>
                <a:off x="314178" y="2705686"/>
                <a:ext cx="309489" cy="323557"/>
              </a:xfrm>
              <a:prstGeom prst="quadArrowCallout">
                <a:avLst/>
              </a:prstGeom>
              <a:solidFill>
                <a:srgbClr val="E6762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Callout: Quad Arrow 8">
                <a:extLst>
                  <a:ext uri="{FF2B5EF4-FFF2-40B4-BE49-F238E27FC236}">
                    <a16:creationId xmlns:a16="http://schemas.microsoft.com/office/drawing/2014/main" id="{9B085796-402D-DE4F-DF7E-B1B647CBFADC}"/>
                  </a:ext>
                </a:extLst>
              </p:cNvPr>
              <p:cNvSpPr/>
              <p:nvPr/>
            </p:nvSpPr>
            <p:spPr>
              <a:xfrm>
                <a:off x="337624" y="3821719"/>
                <a:ext cx="309489" cy="323557"/>
              </a:xfrm>
              <a:prstGeom prst="quadArrowCallout">
                <a:avLst/>
              </a:prstGeom>
              <a:solidFill>
                <a:srgbClr val="E6762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3" name="Callout: Quad Arrow 12">
                <a:extLst>
                  <a:ext uri="{FF2B5EF4-FFF2-40B4-BE49-F238E27FC236}">
                    <a16:creationId xmlns:a16="http://schemas.microsoft.com/office/drawing/2014/main" id="{06EA519D-1638-9870-022B-239A4B5986AD}"/>
                  </a:ext>
                </a:extLst>
              </p:cNvPr>
              <p:cNvSpPr/>
              <p:nvPr/>
            </p:nvSpPr>
            <p:spPr>
              <a:xfrm>
                <a:off x="318869" y="5580183"/>
                <a:ext cx="309489" cy="323557"/>
              </a:xfrm>
              <a:prstGeom prst="quadArrowCallout">
                <a:avLst/>
              </a:prstGeom>
              <a:solidFill>
                <a:srgbClr val="E6762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5" name="Callout: Quad Arrow 14">
                <a:extLst>
                  <a:ext uri="{FF2B5EF4-FFF2-40B4-BE49-F238E27FC236}">
                    <a16:creationId xmlns:a16="http://schemas.microsoft.com/office/drawing/2014/main" id="{20867584-5590-7DD9-3A27-1488CFF58519}"/>
                  </a:ext>
                </a:extLst>
              </p:cNvPr>
              <p:cNvSpPr/>
              <p:nvPr/>
            </p:nvSpPr>
            <p:spPr>
              <a:xfrm>
                <a:off x="318868" y="4750189"/>
                <a:ext cx="309489" cy="323557"/>
              </a:xfrm>
              <a:prstGeom prst="quadArrowCallout">
                <a:avLst/>
              </a:prstGeom>
              <a:solidFill>
                <a:srgbClr val="E6762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grpSp>
      </p:grpSp>
      <p:grpSp>
        <p:nvGrpSpPr>
          <p:cNvPr id="3" name="Group 2">
            <a:extLst>
              <a:ext uri="{FF2B5EF4-FFF2-40B4-BE49-F238E27FC236}">
                <a16:creationId xmlns:a16="http://schemas.microsoft.com/office/drawing/2014/main" id="{66366247-62DE-3F8B-6BD3-1CF8360BA795}"/>
              </a:ext>
            </a:extLst>
          </p:cNvPr>
          <p:cNvGrpSpPr/>
          <p:nvPr/>
        </p:nvGrpSpPr>
        <p:grpSpPr>
          <a:xfrm>
            <a:off x="0" y="0"/>
            <a:ext cx="12192000" cy="933210"/>
            <a:chOff x="0" y="0"/>
            <a:chExt cx="12192000" cy="933210"/>
          </a:xfrm>
        </p:grpSpPr>
        <p:sp>
          <p:nvSpPr>
            <p:cNvPr id="4" name="Rectangle 3">
              <a:extLst>
                <a:ext uri="{FF2B5EF4-FFF2-40B4-BE49-F238E27FC236}">
                  <a16:creationId xmlns:a16="http://schemas.microsoft.com/office/drawing/2014/main" id="{133BDAD8-5CFF-4F33-9047-4CF776C5AF43}"/>
                </a:ext>
              </a:extLst>
            </p:cNvPr>
            <p:cNvSpPr/>
            <p:nvPr/>
          </p:nvSpPr>
          <p:spPr>
            <a:xfrm>
              <a:off x="0" y="365759"/>
              <a:ext cx="12192000" cy="154745"/>
            </a:xfrm>
            <a:prstGeom prst="rect">
              <a:avLst/>
            </a:prstGeom>
            <a:solidFill>
              <a:srgbClr val="E67622"/>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6" name="Picture 5">
              <a:extLst>
                <a:ext uri="{FF2B5EF4-FFF2-40B4-BE49-F238E27FC236}">
                  <a16:creationId xmlns:a16="http://schemas.microsoft.com/office/drawing/2014/main" id="{97F18E40-4336-3995-7D85-6CFD821C5AC7}"/>
                </a:ext>
              </a:extLst>
            </p:cNvPr>
            <p:cNvPicPr>
              <a:picLocks noChangeAspect="1"/>
            </p:cNvPicPr>
            <p:nvPr/>
          </p:nvPicPr>
          <p:blipFill>
            <a:blip r:embed="rId2"/>
            <a:stretch>
              <a:fillRect/>
            </a:stretch>
          </p:blipFill>
          <p:spPr>
            <a:xfrm>
              <a:off x="366763" y="0"/>
              <a:ext cx="1544709" cy="933210"/>
            </a:xfrm>
            <a:prstGeom prst="rect">
              <a:avLst/>
            </a:prstGeom>
          </p:spPr>
        </p:pic>
        <p:pic>
          <p:nvPicPr>
            <p:cNvPr id="8" name="Picture 7">
              <a:extLst>
                <a:ext uri="{FF2B5EF4-FFF2-40B4-BE49-F238E27FC236}">
                  <a16:creationId xmlns:a16="http://schemas.microsoft.com/office/drawing/2014/main" id="{D82A2476-E7AC-E4EA-EE65-AC7A5CF585EF}"/>
                </a:ext>
              </a:extLst>
            </p:cNvPr>
            <p:cNvPicPr>
              <a:picLocks noChangeAspect="1"/>
            </p:cNvPicPr>
            <p:nvPr/>
          </p:nvPicPr>
          <p:blipFill>
            <a:blip r:embed="rId3"/>
            <a:stretch>
              <a:fillRect/>
            </a:stretch>
          </p:blipFill>
          <p:spPr>
            <a:xfrm>
              <a:off x="9755380" y="90145"/>
              <a:ext cx="2069857" cy="752920"/>
            </a:xfrm>
            <a:prstGeom prst="rect">
              <a:avLst/>
            </a:prstGeom>
          </p:spPr>
        </p:pic>
      </p:grpSp>
    </p:spTree>
    <p:extLst>
      <p:ext uri="{BB962C8B-B14F-4D97-AF65-F5344CB8AC3E}">
        <p14:creationId xmlns:p14="http://schemas.microsoft.com/office/powerpoint/2010/main" val="6137961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oup 17">
            <a:extLst>
              <a:ext uri="{FF2B5EF4-FFF2-40B4-BE49-F238E27FC236}">
                <a16:creationId xmlns:a16="http://schemas.microsoft.com/office/drawing/2014/main" id="{0BABC7C1-F036-57F5-4D7A-733E63B71114}"/>
              </a:ext>
            </a:extLst>
          </p:cNvPr>
          <p:cNvGrpSpPr/>
          <p:nvPr/>
        </p:nvGrpSpPr>
        <p:grpSpPr>
          <a:xfrm>
            <a:off x="1855309" y="1688722"/>
            <a:ext cx="3474806" cy="4873858"/>
            <a:chOff x="2503963" y="1407367"/>
            <a:chExt cx="3474806" cy="4873858"/>
          </a:xfrm>
        </p:grpSpPr>
        <p:pic>
          <p:nvPicPr>
            <p:cNvPr id="9" name="Google Shape;103;p6">
              <a:extLst>
                <a:ext uri="{FF2B5EF4-FFF2-40B4-BE49-F238E27FC236}">
                  <a16:creationId xmlns:a16="http://schemas.microsoft.com/office/drawing/2014/main" id="{78366071-711D-71E1-E9E4-0DD21B3CE13A}"/>
                </a:ext>
              </a:extLst>
            </p:cNvPr>
            <p:cNvPicPr preferRelativeResize="0"/>
            <p:nvPr/>
          </p:nvPicPr>
          <p:blipFill rotWithShape="1">
            <a:blip r:embed="rId2">
              <a:alphaModFix/>
            </a:blip>
            <a:srcRect t="356" r="51746"/>
            <a:stretch/>
          </p:blipFill>
          <p:spPr>
            <a:xfrm>
              <a:off x="2503963" y="1407367"/>
              <a:ext cx="3474806" cy="4873858"/>
            </a:xfrm>
            <a:prstGeom prst="rect">
              <a:avLst/>
            </a:prstGeom>
            <a:noFill/>
            <a:ln w="38100" cap="sq" cmpd="sng">
              <a:solidFill>
                <a:srgbClr val="E67622"/>
              </a:solidFill>
              <a:prstDash val="solid"/>
              <a:miter lim="800000"/>
              <a:headEnd type="none" w="sm" len="sm"/>
              <a:tailEnd type="none" w="sm" len="sm"/>
            </a:ln>
            <a:effectLst>
              <a:outerShdw blurRad="50800" dist="38100" dir="2700000" algn="tl" rotWithShape="0">
                <a:srgbClr val="000000">
                  <a:alpha val="42352"/>
                </a:srgbClr>
              </a:outerShdw>
            </a:effectLst>
          </p:spPr>
        </p:pic>
        <p:sp>
          <p:nvSpPr>
            <p:cNvPr id="10" name="Google Shape;105;p6">
              <a:extLst>
                <a:ext uri="{FF2B5EF4-FFF2-40B4-BE49-F238E27FC236}">
                  <a16:creationId xmlns:a16="http://schemas.microsoft.com/office/drawing/2014/main" id="{5752CC1B-8EAB-15D0-00BF-271AC4C565CC}"/>
                </a:ext>
              </a:extLst>
            </p:cNvPr>
            <p:cNvSpPr/>
            <p:nvPr/>
          </p:nvSpPr>
          <p:spPr>
            <a:xfrm>
              <a:off x="3474720" y="1812792"/>
              <a:ext cx="2504049" cy="649053"/>
            </a:xfrm>
            <a:prstGeom prst="rect">
              <a:avLst/>
            </a:prstGeom>
            <a:solidFill>
              <a:schemeClr val="accent2"/>
            </a:solidFill>
            <a:ln w="25400" cap="flat" cmpd="sng">
              <a:solidFill>
                <a:srgbClr val="E6762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2000" b="1" i="0" u="none" strike="noStrike" cap="none" dirty="0">
                  <a:solidFill>
                    <a:schemeClr val="lt1"/>
                  </a:solidFill>
                  <a:latin typeface="Cambria" panose="02040503050406030204" pitchFamily="18" charset="0"/>
                  <a:ea typeface="Cambria" panose="02040503050406030204" pitchFamily="18" charset="0"/>
                  <a:cs typeface="Cambria"/>
                  <a:sym typeface="Cambria"/>
                </a:rPr>
                <a:t>Dr. Ashok K. Mittal </a:t>
              </a:r>
              <a:endParaRPr sz="2000" b="0" i="0" u="none" strike="noStrike" cap="none" dirty="0">
                <a:solidFill>
                  <a:srgbClr val="000000"/>
                </a:solidFill>
                <a:latin typeface="Cambria" panose="02040503050406030204" pitchFamily="18" charset="0"/>
                <a:ea typeface="Cambria" panose="02040503050406030204" pitchFamily="18" charset="0"/>
                <a:cs typeface="Arial"/>
                <a:sym typeface="Arial"/>
              </a:endParaRPr>
            </a:p>
            <a:p>
              <a:pPr marL="0" marR="0" lvl="0" indent="0" algn="ctr" rtl="0">
                <a:lnSpc>
                  <a:spcPct val="100000"/>
                </a:lnSpc>
                <a:spcBef>
                  <a:spcPts val="0"/>
                </a:spcBef>
                <a:spcAft>
                  <a:spcPts val="0"/>
                </a:spcAft>
                <a:buClr>
                  <a:srgbClr val="000000"/>
                </a:buClr>
                <a:buSzPts val="900"/>
                <a:buFont typeface="Arial"/>
                <a:buNone/>
              </a:pPr>
              <a:r>
                <a:rPr lang="en-US" sz="1600" b="1" i="0" u="none" strike="noStrike" cap="none" dirty="0">
                  <a:solidFill>
                    <a:schemeClr val="lt1"/>
                  </a:solidFill>
                  <a:latin typeface="Cambria" panose="02040503050406030204" pitchFamily="18" charset="0"/>
                  <a:ea typeface="Cambria" panose="02040503050406030204" pitchFamily="18" charset="0"/>
                  <a:cs typeface="Cambria"/>
                  <a:sym typeface="Cambria"/>
                </a:rPr>
                <a:t>CHANCELLOR</a:t>
              </a:r>
              <a:endParaRPr sz="1600" b="0" i="0" u="none" strike="noStrike" cap="none" dirty="0">
                <a:solidFill>
                  <a:srgbClr val="000000"/>
                </a:solidFill>
                <a:latin typeface="Cambria" panose="02040503050406030204" pitchFamily="18" charset="0"/>
                <a:ea typeface="Cambria" panose="02040503050406030204" pitchFamily="18" charset="0"/>
                <a:cs typeface="Arial"/>
                <a:sym typeface="Arial"/>
              </a:endParaRPr>
            </a:p>
          </p:txBody>
        </p:sp>
      </p:grpSp>
      <p:grpSp>
        <p:nvGrpSpPr>
          <p:cNvPr id="17" name="Group 16">
            <a:extLst>
              <a:ext uri="{FF2B5EF4-FFF2-40B4-BE49-F238E27FC236}">
                <a16:creationId xmlns:a16="http://schemas.microsoft.com/office/drawing/2014/main" id="{031509E4-922B-3E0B-C6EB-9A8F168C21F5}"/>
              </a:ext>
            </a:extLst>
          </p:cNvPr>
          <p:cNvGrpSpPr/>
          <p:nvPr/>
        </p:nvGrpSpPr>
        <p:grpSpPr>
          <a:xfrm>
            <a:off x="6511887" y="1688722"/>
            <a:ext cx="3474806" cy="4873857"/>
            <a:chOff x="7069773" y="1407367"/>
            <a:chExt cx="3474806" cy="4873857"/>
          </a:xfrm>
        </p:grpSpPr>
        <p:pic>
          <p:nvPicPr>
            <p:cNvPr id="12" name="Google Shape;104;p6">
              <a:extLst>
                <a:ext uri="{FF2B5EF4-FFF2-40B4-BE49-F238E27FC236}">
                  <a16:creationId xmlns:a16="http://schemas.microsoft.com/office/drawing/2014/main" id="{CA90C090-C64B-624C-BED5-377E399D88C4}"/>
                </a:ext>
              </a:extLst>
            </p:cNvPr>
            <p:cNvPicPr preferRelativeResize="0"/>
            <p:nvPr/>
          </p:nvPicPr>
          <p:blipFill rotWithShape="1">
            <a:blip r:embed="rId3">
              <a:alphaModFix/>
            </a:blip>
            <a:srcRect l="48556" t="-599" r="2401"/>
            <a:stretch/>
          </p:blipFill>
          <p:spPr>
            <a:xfrm>
              <a:off x="7069773" y="1407367"/>
              <a:ext cx="3474806" cy="4873857"/>
            </a:xfrm>
            <a:prstGeom prst="rect">
              <a:avLst/>
            </a:prstGeom>
            <a:noFill/>
            <a:ln w="38100" cap="sq" cmpd="sng">
              <a:solidFill>
                <a:srgbClr val="E67622"/>
              </a:solidFill>
              <a:prstDash val="solid"/>
              <a:miter lim="800000"/>
              <a:headEnd type="none" w="sm" len="sm"/>
              <a:tailEnd type="none" w="sm" len="sm"/>
            </a:ln>
            <a:effectLst>
              <a:outerShdw blurRad="50800" dist="38100" dir="2700000" algn="tl" rotWithShape="0">
                <a:srgbClr val="000000">
                  <a:alpha val="42352"/>
                </a:srgbClr>
              </a:outerShdw>
            </a:effectLst>
          </p:spPr>
        </p:pic>
        <p:sp>
          <p:nvSpPr>
            <p:cNvPr id="16" name="Google Shape;105;p6">
              <a:extLst>
                <a:ext uri="{FF2B5EF4-FFF2-40B4-BE49-F238E27FC236}">
                  <a16:creationId xmlns:a16="http://schemas.microsoft.com/office/drawing/2014/main" id="{51EF08C6-A9C7-D259-5729-6AA177741F1C}"/>
                </a:ext>
              </a:extLst>
            </p:cNvPr>
            <p:cNvSpPr/>
            <p:nvPr/>
          </p:nvSpPr>
          <p:spPr>
            <a:xfrm>
              <a:off x="7069773" y="1810852"/>
              <a:ext cx="2293034" cy="649053"/>
            </a:xfrm>
            <a:prstGeom prst="rect">
              <a:avLst/>
            </a:prstGeom>
            <a:solidFill>
              <a:schemeClr val="accent2"/>
            </a:solidFill>
            <a:ln w="25400" cap="flat" cmpd="sng">
              <a:solidFill>
                <a:srgbClr val="E6762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2000" b="1" i="0" u="none" strike="noStrike" cap="none" dirty="0">
                  <a:solidFill>
                    <a:schemeClr val="lt1"/>
                  </a:solidFill>
                  <a:latin typeface="Cambria" panose="02040503050406030204" pitchFamily="18" charset="0"/>
                  <a:ea typeface="Cambria" panose="02040503050406030204" pitchFamily="18" charset="0"/>
                  <a:cs typeface="Cambria"/>
                  <a:sym typeface="Cambria"/>
                </a:rPr>
                <a:t>Ms. Rashmi Mittal </a:t>
              </a:r>
              <a:endParaRPr sz="2000" b="0" i="0" u="none" strike="noStrike" cap="none" dirty="0">
                <a:solidFill>
                  <a:srgbClr val="000000"/>
                </a:solidFill>
                <a:latin typeface="Cambria" panose="02040503050406030204" pitchFamily="18" charset="0"/>
                <a:ea typeface="Cambria" panose="02040503050406030204" pitchFamily="18" charset="0"/>
                <a:cs typeface="Arial"/>
                <a:sym typeface="Arial"/>
              </a:endParaRPr>
            </a:p>
            <a:p>
              <a:pPr marL="0" marR="0" lvl="0" indent="0" algn="ctr" rtl="0">
                <a:lnSpc>
                  <a:spcPct val="100000"/>
                </a:lnSpc>
                <a:spcBef>
                  <a:spcPts val="0"/>
                </a:spcBef>
                <a:spcAft>
                  <a:spcPts val="0"/>
                </a:spcAft>
                <a:buClr>
                  <a:srgbClr val="000000"/>
                </a:buClr>
                <a:buSzPts val="900"/>
                <a:buFont typeface="Arial"/>
                <a:buNone/>
              </a:pPr>
              <a:r>
                <a:rPr lang="en-US" sz="1400" b="1" i="0" u="none" strike="noStrike" cap="none" dirty="0">
                  <a:solidFill>
                    <a:schemeClr val="lt1"/>
                  </a:solidFill>
                  <a:latin typeface="Cambria" panose="02040503050406030204" pitchFamily="18" charset="0"/>
                  <a:ea typeface="Cambria" panose="02040503050406030204" pitchFamily="18" charset="0"/>
                  <a:cs typeface="Cambria"/>
                  <a:sym typeface="Cambria"/>
                </a:rPr>
                <a:t>PRO-CHANCELLOR</a:t>
              </a:r>
              <a:endParaRPr sz="1400" b="0" i="0" u="none" strike="noStrike" cap="none" dirty="0">
                <a:solidFill>
                  <a:srgbClr val="000000"/>
                </a:solidFill>
                <a:latin typeface="Cambria" panose="02040503050406030204" pitchFamily="18" charset="0"/>
                <a:ea typeface="Cambria" panose="02040503050406030204" pitchFamily="18" charset="0"/>
                <a:cs typeface="Arial"/>
                <a:sym typeface="Arial"/>
              </a:endParaRPr>
            </a:p>
          </p:txBody>
        </p:sp>
      </p:grpSp>
      <p:sp>
        <p:nvSpPr>
          <p:cNvPr id="19" name="Google Shape;102;p6">
            <a:extLst>
              <a:ext uri="{FF2B5EF4-FFF2-40B4-BE49-F238E27FC236}">
                <a16:creationId xmlns:a16="http://schemas.microsoft.com/office/drawing/2014/main" id="{33627FDF-A067-BB30-9DF2-E10E1508D8C1}"/>
              </a:ext>
            </a:extLst>
          </p:cNvPr>
          <p:cNvSpPr txBox="1"/>
          <p:nvPr/>
        </p:nvSpPr>
        <p:spPr>
          <a:xfrm>
            <a:off x="4233005" y="792893"/>
            <a:ext cx="3317829" cy="70784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000"/>
              <a:buFont typeface="Arial"/>
              <a:buNone/>
            </a:pPr>
            <a:r>
              <a:rPr lang="en-US" sz="4000" b="1" i="0" u="none" strike="noStrike" cap="none" dirty="0">
                <a:solidFill>
                  <a:srgbClr val="E67622"/>
                </a:solidFill>
                <a:latin typeface="Cambria"/>
                <a:ea typeface="Cambria"/>
                <a:cs typeface="Cambria"/>
                <a:sym typeface="Cambria"/>
              </a:rPr>
              <a:t>LEADERSHIP</a:t>
            </a:r>
            <a:endParaRPr sz="4000" b="1" i="0" u="none" strike="noStrike" cap="none" dirty="0">
              <a:solidFill>
                <a:srgbClr val="E67622"/>
              </a:solidFill>
              <a:latin typeface="Cambria"/>
              <a:ea typeface="Cambria"/>
              <a:cs typeface="Cambria"/>
              <a:sym typeface="Cambria"/>
            </a:endParaRPr>
          </a:p>
        </p:txBody>
      </p:sp>
      <p:grpSp>
        <p:nvGrpSpPr>
          <p:cNvPr id="2" name="Group 1">
            <a:extLst>
              <a:ext uri="{FF2B5EF4-FFF2-40B4-BE49-F238E27FC236}">
                <a16:creationId xmlns:a16="http://schemas.microsoft.com/office/drawing/2014/main" id="{DF5086BE-C76D-80D2-917B-F2C30E0C0606}"/>
              </a:ext>
            </a:extLst>
          </p:cNvPr>
          <p:cNvGrpSpPr/>
          <p:nvPr/>
        </p:nvGrpSpPr>
        <p:grpSpPr>
          <a:xfrm>
            <a:off x="0" y="0"/>
            <a:ext cx="12192000" cy="933210"/>
            <a:chOff x="0" y="0"/>
            <a:chExt cx="12192000" cy="933210"/>
          </a:xfrm>
        </p:grpSpPr>
        <p:sp>
          <p:nvSpPr>
            <p:cNvPr id="3" name="Rectangle 2">
              <a:extLst>
                <a:ext uri="{FF2B5EF4-FFF2-40B4-BE49-F238E27FC236}">
                  <a16:creationId xmlns:a16="http://schemas.microsoft.com/office/drawing/2014/main" id="{54CE8092-10D1-AB6F-FAF9-36FB3AE226FF}"/>
                </a:ext>
              </a:extLst>
            </p:cNvPr>
            <p:cNvSpPr/>
            <p:nvPr/>
          </p:nvSpPr>
          <p:spPr>
            <a:xfrm>
              <a:off x="0" y="365759"/>
              <a:ext cx="12192000" cy="154745"/>
            </a:xfrm>
            <a:prstGeom prst="rect">
              <a:avLst/>
            </a:prstGeom>
            <a:solidFill>
              <a:srgbClr val="E67622"/>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4" name="Picture 3">
              <a:extLst>
                <a:ext uri="{FF2B5EF4-FFF2-40B4-BE49-F238E27FC236}">
                  <a16:creationId xmlns:a16="http://schemas.microsoft.com/office/drawing/2014/main" id="{A1A2656F-82A5-A0F1-ACEE-F548C0F72F9C}"/>
                </a:ext>
              </a:extLst>
            </p:cNvPr>
            <p:cNvPicPr>
              <a:picLocks noChangeAspect="1"/>
            </p:cNvPicPr>
            <p:nvPr/>
          </p:nvPicPr>
          <p:blipFill>
            <a:blip r:embed="rId4"/>
            <a:stretch>
              <a:fillRect/>
            </a:stretch>
          </p:blipFill>
          <p:spPr>
            <a:xfrm>
              <a:off x="366763" y="0"/>
              <a:ext cx="1544709" cy="933210"/>
            </a:xfrm>
            <a:prstGeom prst="rect">
              <a:avLst/>
            </a:prstGeom>
          </p:spPr>
        </p:pic>
        <p:pic>
          <p:nvPicPr>
            <p:cNvPr id="5" name="Picture 4">
              <a:extLst>
                <a:ext uri="{FF2B5EF4-FFF2-40B4-BE49-F238E27FC236}">
                  <a16:creationId xmlns:a16="http://schemas.microsoft.com/office/drawing/2014/main" id="{F6026A3C-D90C-F652-E34F-F3E12FCC4620}"/>
                </a:ext>
              </a:extLst>
            </p:cNvPr>
            <p:cNvPicPr>
              <a:picLocks noChangeAspect="1"/>
            </p:cNvPicPr>
            <p:nvPr/>
          </p:nvPicPr>
          <p:blipFill>
            <a:blip r:embed="rId5"/>
            <a:stretch>
              <a:fillRect/>
            </a:stretch>
          </p:blipFill>
          <p:spPr>
            <a:xfrm>
              <a:off x="9755380" y="90145"/>
              <a:ext cx="2069857" cy="752920"/>
            </a:xfrm>
            <a:prstGeom prst="rect">
              <a:avLst/>
            </a:prstGeom>
          </p:spPr>
        </p:pic>
      </p:grpSp>
    </p:spTree>
    <p:extLst>
      <p:ext uri="{BB962C8B-B14F-4D97-AF65-F5344CB8AC3E}">
        <p14:creationId xmlns:p14="http://schemas.microsoft.com/office/powerpoint/2010/main" val="280256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FE012BAA-7408-2969-1BC0-198FF5A94835}"/>
              </a:ext>
            </a:extLst>
          </p:cNvPr>
          <p:cNvGrpSpPr/>
          <p:nvPr/>
        </p:nvGrpSpPr>
        <p:grpSpPr>
          <a:xfrm>
            <a:off x="0" y="0"/>
            <a:ext cx="12192000" cy="933210"/>
            <a:chOff x="0" y="0"/>
            <a:chExt cx="12192000" cy="933210"/>
          </a:xfrm>
        </p:grpSpPr>
        <p:sp>
          <p:nvSpPr>
            <p:cNvPr id="3" name="Rectangle 2">
              <a:extLst>
                <a:ext uri="{FF2B5EF4-FFF2-40B4-BE49-F238E27FC236}">
                  <a16:creationId xmlns:a16="http://schemas.microsoft.com/office/drawing/2014/main" id="{33FAA845-30B3-98B8-55DD-68E1ED4944C4}"/>
                </a:ext>
              </a:extLst>
            </p:cNvPr>
            <p:cNvSpPr/>
            <p:nvPr/>
          </p:nvSpPr>
          <p:spPr>
            <a:xfrm>
              <a:off x="0" y="365759"/>
              <a:ext cx="12192000" cy="154745"/>
            </a:xfrm>
            <a:prstGeom prst="rect">
              <a:avLst/>
            </a:prstGeom>
            <a:solidFill>
              <a:srgbClr val="E67622"/>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4" name="Picture 3">
              <a:extLst>
                <a:ext uri="{FF2B5EF4-FFF2-40B4-BE49-F238E27FC236}">
                  <a16:creationId xmlns:a16="http://schemas.microsoft.com/office/drawing/2014/main" id="{8A5E589A-45DC-81D2-05EA-5A43AB0D0B73}"/>
                </a:ext>
              </a:extLst>
            </p:cNvPr>
            <p:cNvPicPr>
              <a:picLocks noChangeAspect="1"/>
            </p:cNvPicPr>
            <p:nvPr/>
          </p:nvPicPr>
          <p:blipFill>
            <a:blip r:embed="rId2"/>
            <a:stretch>
              <a:fillRect/>
            </a:stretch>
          </p:blipFill>
          <p:spPr>
            <a:xfrm>
              <a:off x="366763" y="0"/>
              <a:ext cx="1544709" cy="933210"/>
            </a:xfrm>
            <a:prstGeom prst="rect">
              <a:avLst/>
            </a:prstGeom>
          </p:spPr>
        </p:pic>
        <p:pic>
          <p:nvPicPr>
            <p:cNvPr id="5" name="Picture 4">
              <a:extLst>
                <a:ext uri="{FF2B5EF4-FFF2-40B4-BE49-F238E27FC236}">
                  <a16:creationId xmlns:a16="http://schemas.microsoft.com/office/drawing/2014/main" id="{FF2ECA50-098C-3492-8D25-8C8CC01A9606}"/>
                </a:ext>
              </a:extLst>
            </p:cNvPr>
            <p:cNvPicPr>
              <a:picLocks noChangeAspect="1"/>
            </p:cNvPicPr>
            <p:nvPr/>
          </p:nvPicPr>
          <p:blipFill>
            <a:blip r:embed="rId3"/>
            <a:stretch>
              <a:fillRect/>
            </a:stretch>
          </p:blipFill>
          <p:spPr>
            <a:xfrm>
              <a:off x="9755380" y="90145"/>
              <a:ext cx="2069857" cy="752920"/>
            </a:xfrm>
            <a:prstGeom prst="rect">
              <a:avLst/>
            </a:prstGeom>
          </p:spPr>
        </p:pic>
      </p:grpSp>
      <p:sp>
        <p:nvSpPr>
          <p:cNvPr id="25" name="Google Shape;152;p10">
            <a:extLst>
              <a:ext uri="{FF2B5EF4-FFF2-40B4-BE49-F238E27FC236}">
                <a16:creationId xmlns:a16="http://schemas.microsoft.com/office/drawing/2014/main" id="{CDF71683-B65D-F614-1EC7-ECD22EC36ABB}"/>
              </a:ext>
            </a:extLst>
          </p:cNvPr>
          <p:cNvSpPr txBox="1">
            <a:spLocks/>
          </p:cNvSpPr>
          <p:nvPr/>
        </p:nvSpPr>
        <p:spPr>
          <a:xfrm>
            <a:off x="4093526" y="193077"/>
            <a:ext cx="3479800" cy="500107"/>
          </a:xfrm>
          <a:prstGeom prst="rect">
            <a:avLst/>
          </a:prstGeom>
          <a:solidFill>
            <a:srgbClr val="E67622"/>
          </a:solidFill>
          <a:ln w="9525" cap="flat" cmpd="sng">
            <a:solidFill>
              <a:schemeClr val="tx1">
                <a:lumMod val="95000"/>
                <a:lumOff val="5000"/>
              </a:schemeClr>
            </a:solidFill>
            <a:prstDash val="solid"/>
            <a:round/>
            <a:headEnd type="none" w="sm" len="sm"/>
            <a:tailEnd type="none" w="sm" len="sm"/>
          </a:ln>
        </p:spPr>
        <p:txBody>
          <a:bodyPr spcFirstLastPara="1" wrap="square" lIns="68575" tIns="34275" rIns="68575" bIns="34275" anchor="ctr"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SzPts val="1400"/>
              <a:buFont typeface="Arial"/>
              <a:buNone/>
              <a:defRPr sz="2400" b="0" i="0" u="none" strike="noStrike" cap="none">
                <a:solidFill>
                  <a:schemeClr val="lt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r>
              <a:rPr lang="en-US" sz="2800" b="1" dirty="0">
                <a:latin typeface="Cambria"/>
                <a:ea typeface="Cambria"/>
                <a:cs typeface="Cambria"/>
                <a:sym typeface="Cambria"/>
              </a:rPr>
              <a:t>Achievement</a:t>
            </a:r>
          </a:p>
        </p:txBody>
      </p:sp>
      <p:pic>
        <p:nvPicPr>
          <p:cNvPr id="7" name="Picture 6">
            <a:extLst>
              <a:ext uri="{FF2B5EF4-FFF2-40B4-BE49-F238E27FC236}">
                <a16:creationId xmlns:a16="http://schemas.microsoft.com/office/drawing/2014/main" id="{24271B23-E72D-2740-8946-BE3CD31DBE0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6763" y="970452"/>
            <a:ext cx="11458474" cy="5559031"/>
          </a:xfrm>
          <a:prstGeom prst="rect">
            <a:avLst/>
          </a:prstGeom>
          <a:ln>
            <a:solidFill>
              <a:srgbClr val="FB9205"/>
            </a:solidFill>
          </a:ln>
        </p:spPr>
      </p:pic>
    </p:spTree>
    <p:extLst>
      <p:ext uri="{BB962C8B-B14F-4D97-AF65-F5344CB8AC3E}">
        <p14:creationId xmlns:p14="http://schemas.microsoft.com/office/powerpoint/2010/main" val="21707323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FE012BAA-7408-2969-1BC0-198FF5A94835}"/>
              </a:ext>
            </a:extLst>
          </p:cNvPr>
          <p:cNvGrpSpPr/>
          <p:nvPr/>
        </p:nvGrpSpPr>
        <p:grpSpPr>
          <a:xfrm>
            <a:off x="0" y="0"/>
            <a:ext cx="12192000" cy="933210"/>
            <a:chOff x="0" y="0"/>
            <a:chExt cx="12192000" cy="933210"/>
          </a:xfrm>
        </p:grpSpPr>
        <p:sp>
          <p:nvSpPr>
            <p:cNvPr id="3" name="Rectangle 2">
              <a:extLst>
                <a:ext uri="{FF2B5EF4-FFF2-40B4-BE49-F238E27FC236}">
                  <a16:creationId xmlns:a16="http://schemas.microsoft.com/office/drawing/2014/main" id="{33FAA845-30B3-98B8-55DD-68E1ED4944C4}"/>
                </a:ext>
              </a:extLst>
            </p:cNvPr>
            <p:cNvSpPr/>
            <p:nvPr/>
          </p:nvSpPr>
          <p:spPr>
            <a:xfrm>
              <a:off x="0" y="365759"/>
              <a:ext cx="12192000" cy="154745"/>
            </a:xfrm>
            <a:prstGeom prst="rect">
              <a:avLst/>
            </a:prstGeom>
            <a:solidFill>
              <a:srgbClr val="E67622"/>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4" name="Picture 3">
              <a:extLst>
                <a:ext uri="{FF2B5EF4-FFF2-40B4-BE49-F238E27FC236}">
                  <a16:creationId xmlns:a16="http://schemas.microsoft.com/office/drawing/2014/main" id="{8A5E589A-45DC-81D2-05EA-5A43AB0D0B73}"/>
                </a:ext>
              </a:extLst>
            </p:cNvPr>
            <p:cNvPicPr>
              <a:picLocks noChangeAspect="1"/>
            </p:cNvPicPr>
            <p:nvPr/>
          </p:nvPicPr>
          <p:blipFill>
            <a:blip r:embed="rId2"/>
            <a:stretch>
              <a:fillRect/>
            </a:stretch>
          </p:blipFill>
          <p:spPr>
            <a:xfrm>
              <a:off x="366763" y="0"/>
              <a:ext cx="1544709" cy="933210"/>
            </a:xfrm>
            <a:prstGeom prst="rect">
              <a:avLst/>
            </a:prstGeom>
          </p:spPr>
        </p:pic>
        <p:pic>
          <p:nvPicPr>
            <p:cNvPr id="5" name="Picture 4">
              <a:extLst>
                <a:ext uri="{FF2B5EF4-FFF2-40B4-BE49-F238E27FC236}">
                  <a16:creationId xmlns:a16="http://schemas.microsoft.com/office/drawing/2014/main" id="{FF2ECA50-098C-3492-8D25-8C8CC01A9606}"/>
                </a:ext>
              </a:extLst>
            </p:cNvPr>
            <p:cNvPicPr>
              <a:picLocks noChangeAspect="1"/>
            </p:cNvPicPr>
            <p:nvPr/>
          </p:nvPicPr>
          <p:blipFill>
            <a:blip r:embed="rId3"/>
            <a:stretch>
              <a:fillRect/>
            </a:stretch>
          </p:blipFill>
          <p:spPr>
            <a:xfrm>
              <a:off x="9755380" y="90145"/>
              <a:ext cx="2069857" cy="752920"/>
            </a:xfrm>
            <a:prstGeom prst="rect">
              <a:avLst/>
            </a:prstGeom>
          </p:spPr>
        </p:pic>
      </p:grpSp>
      <p:sp>
        <p:nvSpPr>
          <p:cNvPr id="25" name="Google Shape;152;p10">
            <a:extLst>
              <a:ext uri="{FF2B5EF4-FFF2-40B4-BE49-F238E27FC236}">
                <a16:creationId xmlns:a16="http://schemas.microsoft.com/office/drawing/2014/main" id="{CDF71683-B65D-F614-1EC7-ECD22EC36ABB}"/>
              </a:ext>
            </a:extLst>
          </p:cNvPr>
          <p:cNvSpPr txBox="1">
            <a:spLocks/>
          </p:cNvSpPr>
          <p:nvPr/>
        </p:nvSpPr>
        <p:spPr>
          <a:xfrm>
            <a:off x="4093526" y="193077"/>
            <a:ext cx="3479800" cy="500107"/>
          </a:xfrm>
          <a:prstGeom prst="rect">
            <a:avLst/>
          </a:prstGeom>
          <a:solidFill>
            <a:srgbClr val="E67622"/>
          </a:solidFill>
          <a:ln w="9525" cap="flat" cmpd="sng">
            <a:solidFill>
              <a:schemeClr val="tx1">
                <a:lumMod val="95000"/>
                <a:lumOff val="5000"/>
              </a:schemeClr>
            </a:solidFill>
            <a:prstDash val="solid"/>
            <a:round/>
            <a:headEnd type="none" w="sm" len="sm"/>
            <a:tailEnd type="none" w="sm" len="sm"/>
          </a:ln>
        </p:spPr>
        <p:txBody>
          <a:bodyPr spcFirstLastPara="1" wrap="square" lIns="68575" tIns="34275" rIns="68575" bIns="34275" anchor="ctr"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SzPts val="1400"/>
              <a:buFont typeface="Arial"/>
              <a:buNone/>
              <a:defRPr sz="2400" b="0" i="0" u="none" strike="noStrike" cap="none">
                <a:solidFill>
                  <a:schemeClr val="lt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r>
              <a:rPr lang="en-US" sz="2800" b="1" dirty="0">
                <a:latin typeface="Cambria"/>
                <a:ea typeface="Cambria"/>
                <a:cs typeface="Cambria"/>
                <a:sym typeface="Cambria"/>
              </a:rPr>
              <a:t>Rankings &amp; Awards</a:t>
            </a:r>
          </a:p>
        </p:txBody>
      </p:sp>
      <p:pic>
        <p:nvPicPr>
          <p:cNvPr id="7" name="Picture 6">
            <a:extLst>
              <a:ext uri="{FF2B5EF4-FFF2-40B4-BE49-F238E27FC236}">
                <a16:creationId xmlns:a16="http://schemas.microsoft.com/office/drawing/2014/main" id="{68608782-DAC9-89F2-45D0-2626B22F2C9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8007" y="1118679"/>
            <a:ext cx="11906847" cy="5593210"/>
          </a:xfrm>
          <a:prstGeom prst="rect">
            <a:avLst/>
          </a:prstGeom>
          <a:ln>
            <a:solidFill>
              <a:srgbClr val="FB9205"/>
            </a:solidFill>
          </a:ln>
        </p:spPr>
      </p:pic>
    </p:spTree>
    <p:extLst>
      <p:ext uri="{BB962C8B-B14F-4D97-AF65-F5344CB8AC3E}">
        <p14:creationId xmlns:p14="http://schemas.microsoft.com/office/powerpoint/2010/main" val="24628334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542C7451-B5A8-0257-E784-8D0CF21CD510}"/>
              </a:ext>
            </a:extLst>
          </p:cNvPr>
          <p:cNvGrpSpPr/>
          <p:nvPr/>
        </p:nvGrpSpPr>
        <p:grpSpPr>
          <a:xfrm>
            <a:off x="0" y="0"/>
            <a:ext cx="12192000" cy="933210"/>
            <a:chOff x="0" y="0"/>
            <a:chExt cx="12192000" cy="933210"/>
          </a:xfrm>
        </p:grpSpPr>
        <p:sp>
          <p:nvSpPr>
            <p:cNvPr id="4" name="Rectangle 3">
              <a:extLst>
                <a:ext uri="{FF2B5EF4-FFF2-40B4-BE49-F238E27FC236}">
                  <a16:creationId xmlns:a16="http://schemas.microsoft.com/office/drawing/2014/main" id="{4BB2A2E2-78A4-3313-8B08-C64933376CD8}"/>
                </a:ext>
              </a:extLst>
            </p:cNvPr>
            <p:cNvSpPr/>
            <p:nvPr/>
          </p:nvSpPr>
          <p:spPr>
            <a:xfrm>
              <a:off x="0" y="365759"/>
              <a:ext cx="12192000" cy="154745"/>
            </a:xfrm>
            <a:prstGeom prst="rect">
              <a:avLst/>
            </a:prstGeom>
            <a:solidFill>
              <a:srgbClr val="E67622"/>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5" name="Picture 4">
              <a:extLst>
                <a:ext uri="{FF2B5EF4-FFF2-40B4-BE49-F238E27FC236}">
                  <a16:creationId xmlns:a16="http://schemas.microsoft.com/office/drawing/2014/main" id="{B78C7C07-E904-EB67-32A4-E4433714C4EF}"/>
                </a:ext>
              </a:extLst>
            </p:cNvPr>
            <p:cNvPicPr>
              <a:picLocks noChangeAspect="1"/>
            </p:cNvPicPr>
            <p:nvPr/>
          </p:nvPicPr>
          <p:blipFill>
            <a:blip r:embed="rId2"/>
            <a:stretch>
              <a:fillRect/>
            </a:stretch>
          </p:blipFill>
          <p:spPr>
            <a:xfrm>
              <a:off x="366763" y="0"/>
              <a:ext cx="1544709" cy="933210"/>
            </a:xfrm>
            <a:prstGeom prst="rect">
              <a:avLst/>
            </a:prstGeom>
          </p:spPr>
        </p:pic>
        <p:pic>
          <p:nvPicPr>
            <p:cNvPr id="6" name="Picture 5">
              <a:extLst>
                <a:ext uri="{FF2B5EF4-FFF2-40B4-BE49-F238E27FC236}">
                  <a16:creationId xmlns:a16="http://schemas.microsoft.com/office/drawing/2014/main" id="{A106123C-8D15-4D78-F021-CAB083C6B4A8}"/>
                </a:ext>
              </a:extLst>
            </p:cNvPr>
            <p:cNvPicPr>
              <a:picLocks noChangeAspect="1"/>
            </p:cNvPicPr>
            <p:nvPr/>
          </p:nvPicPr>
          <p:blipFill>
            <a:blip r:embed="rId3"/>
            <a:stretch>
              <a:fillRect/>
            </a:stretch>
          </p:blipFill>
          <p:spPr>
            <a:xfrm>
              <a:off x="9755380" y="90145"/>
              <a:ext cx="2069857" cy="752920"/>
            </a:xfrm>
            <a:prstGeom prst="rect">
              <a:avLst/>
            </a:prstGeom>
          </p:spPr>
        </p:pic>
      </p:grpSp>
      <p:sp>
        <p:nvSpPr>
          <p:cNvPr id="14" name="Google Shape;152;p10">
            <a:extLst>
              <a:ext uri="{FF2B5EF4-FFF2-40B4-BE49-F238E27FC236}">
                <a16:creationId xmlns:a16="http://schemas.microsoft.com/office/drawing/2014/main" id="{A83A0E03-20AB-614C-9B43-A0648DAFED52}"/>
              </a:ext>
            </a:extLst>
          </p:cNvPr>
          <p:cNvSpPr txBox="1">
            <a:spLocks/>
          </p:cNvSpPr>
          <p:nvPr/>
        </p:nvSpPr>
        <p:spPr>
          <a:xfrm>
            <a:off x="3951967" y="193077"/>
            <a:ext cx="3479800" cy="500107"/>
          </a:xfrm>
          <a:prstGeom prst="rect">
            <a:avLst/>
          </a:prstGeom>
          <a:solidFill>
            <a:srgbClr val="E67622"/>
          </a:solidFill>
          <a:ln w="9525" cap="flat" cmpd="sng">
            <a:solidFill>
              <a:schemeClr val="tx1">
                <a:lumMod val="95000"/>
                <a:lumOff val="5000"/>
              </a:schemeClr>
            </a:solidFill>
            <a:prstDash val="solid"/>
            <a:round/>
            <a:headEnd type="none" w="sm" len="sm"/>
            <a:tailEnd type="none" w="sm" len="sm"/>
          </a:ln>
        </p:spPr>
        <p:txBody>
          <a:bodyPr spcFirstLastPara="1" wrap="square" lIns="68575" tIns="34275" rIns="68575" bIns="34275" anchor="ctr"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SzPts val="1400"/>
              <a:buFont typeface="Arial"/>
              <a:buNone/>
              <a:defRPr sz="2400" b="0" i="0" u="none" strike="noStrike" cap="none">
                <a:solidFill>
                  <a:schemeClr val="lt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r>
              <a:rPr lang="en-US" sz="2800" b="1" dirty="0">
                <a:latin typeface="Cambria"/>
                <a:ea typeface="Cambria"/>
                <a:cs typeface="Cambria"/>
                <a:sym typeface="Cambria"/>
              </a:rPr>
              <a:t>Rankings &amp; Awards</a:t>
            </a:r>
          </a:p>
        </p:txBody>
      </p:sp>
      <p:grpSp>
        <p:nvGrpSpPr>
          <p:cNvPr id="11" name="Group 10">
            <a:extLst>
              <a:ext uri="{FF2B5EF4-FFF2-40B4-BE49-F238E27FC236}">
                <a16:creationId xmlns:a16="http://schemas.microsoft.com/office/drawing/2014/main" id="{465ED154-4F87-8986-D30A-B957698216D2}"/>
              </a:ext>
            </a:extLst>
          </p:cNvPr>
          <p:cNvGrpSpPr/>
          <p:nvPr/>
        </p:nvGrpSpPr>
        <p:grpSpPr>
          <a:xfrm>
            <a:off x="577330" y="1512709"/>
            <a:ext cx="11125828" cy="4357150"/>
            <a:chOff x="780307" y="1453716"/>
            <a:chExt cx="10743727" cy="4357150"/>
          </a:xfrm>
        </p:grpSpPr>
        <p:pic>
          <p:nvPicPr>
            <p:cNvPr id="8" name="Picture 7">
              <a:extLst>
                <a:ext uri="{FF2B5EF4-FFF2-40B4-BE49-F238E27FC236}">
                  <a16:creationId xmlns:a16="http://schemas.microsoft.com/office/drawing/2014/main" id="{601EB885-E193-A7D4-1768-581918463BC5}"/>
                </a:ext>
              </a:extLst>
            </p:cNvPr>
            <p:cNvPicPr>
              <a:picLocks noChangeAspect="1"/>
            </p:cNvPicPr>
            <p:nvPr/>
          </p:nvPicPr>
          <p:blipFill>
            <a:blip r:embed="rId4">
              <a:alphaModFix/>
            </a:blip>
            <a:stretch>
              <a:fillRect/>
            </a:stretch>
          </p:blipFill>
          <p:spPr>
            <a:xfrm>
              <a:off x="780307" y="1453716"/>
              <a:ext cx="10743727" cy="4357150"/>
            </a:xfrm>
            <a:prstGeom prst="rect">
              <a:avLst/>
            </a:prstGeom>
            <a:noFill/>
            <a:ln w="88900" cap="sq" cmpd="thickThin">
              <a:solidFill>
                <a:srgbClr val="E67622"/>
              </a:solidFill>
              <a:prstDash val="solid"/>
              <a:miter lim="800000"/>
              <a:headEnd type="none" w="sm" len="sm"/>
              <a:tailEnd type="none" w="sm" len="sm"/>
            </a:ln>
          </p:spPr>
        </p:pic>
        <p:pic>
          <p:nvPicPr>
            <p:cNvPr id="10" name="Picture 9">
              <a:extLst>
                <a:ext uri="{FF2B5EF4-FFF2-40B4-BE49-F238E27FC236}">
                  <a16:creationId xmlns:a16="http://schemas.microsoft.com/office/drawing/2014/main" id="{71770614-D0D7-3CE3-4D33-36C182B0C2BB}"/>
                </a:ext>
              </a:extLst>
            </p:cNvPr>
            <p:cNvPicPr>
              <a:picLocks noChangeAspect="1"/>
            </p:cNvPicPr>
            <p:nvPr/>
          </p:nvPicPr>
          <p:blipFill>
            <a:blip r:embed="rId5"/>
            <a:stretch>
              <a:fillRect/>
            </a:stretch>
          </p:blipFill>
          <p:spPr>
            <a:xfrm>
              <a:off x="6004650" y="1453716"/>
              <a:ext cx="5519384" cy="4357150"/>
            </a:xfrm>
            <a:prstGeom prst="rect">
              <a:avLst/>
            </a:prstGeom>
          </p:spPr>
        </p:pic>
      </p:grpSp>
    </p:spTree>
    <p:extLst>
      <p:ext uri="{BB962C8B-B14F-4D97-AF65-F5344CB8AC3E}">
        <p14:creationId xmlns:p14="http://schemas.microsoft.com/office/powerpoint/2010/main" val="36602478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38590033-9F1D-B888-9548-3D9C77889DBC}"/>
              </a:ext>
            </a:extLst>
          </p:cNvPr>
          <p:cNvGrpSpPr/>
          <p:nvPr/>
        </p:nvGrpSpPr>
        <p:grpSpPr>
          <a:xfrm>
            <a:off x="0" y="0"/>
            <a:ext cx="12192000" cy="933210"/>
            <a:chOff x="0" y="0"/>
            <a:chExt cx="12192000" cy="933210"/>
          </a:xfrm>
        </p:grpSpPr>
        <p:sp>
          <p:nvSpPr>
            <p:cNvPr id="4" name="Rectangle 3">
              <a:extLst>
                <a:ext uri="{FF2B5EF4-FFF2-40B4-BE49-F238E27FC236}">
                  <a16:creationId xmlns:a16="http://schemas.microsoft.com/office/drawing/2014/main" id="{43148F55-030E-C406-FA85-A0B81532B042}"/>
                </a:ext>
              </a:extLst>
            </p:cNvPr>
            <p:cNvSpPr/>
            <p:nvPr/>
          </p:nvSpPr>
          <p:spPr>
            <a:xfrm>
              <a:off x="0" y="365759"/>
              <a:ext cx="12192000" cy="154745"/>
            </a:xfrm>
            <a:prstGeom prst="rect">
              <a:avLst/>
            </a:prstGeom>
            <a:solidFill>
              <a:srgbClr val="E67622"/>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5" name="Picture 4">
              <a:extLst>
                <a:ext uri="{FF2B5EF4-FFF2-40B4-BE49-F238E27FC236}">
                  <a16:creationId xmlns:a16="http://schemas.microsoft.com/office/drawing/2014/main" id="{535D89B7-445D-5975-15AC-14825768B03F}"/>
                </a:ext>
              </a:extLst>
            </p:cNvPr>
            <p:cNvPicPr>
              <a:picLocks noChangeAspect="1"/>
            </p:cNvPicPr>
            <p:nvPr/>
          </p:nvPicPr>
          <p:blipFill>
            <a:blip r:embed="rId2"/>
            <a:stretch>
              <a:fillRect/>
            </a:stretch>
          </p:blipFill>
          <p:spPr>
            <a:xfrm>
              <a:off x="366763" y="0"/>
              <a:ext cx="1544709" cy="933210"/>
            </a:xfrm>
            <a:prstGeom prst="rect">
              <a:avLst/>
            </a:prstGeom>
          </p:spPr>
        </p:pic>
        <p:pic>
          <p:nvPicPr>
            <p:cNvPr id="6" name="Picture 5">
              <a:extLst>
                <a:ext uri="{FF2B5EF4-FFF2-40B4-BE49-F238E27FC236}">
                  <a16:creationId xmlns:a16="http://schemas.microsoft.com/office/drawing/2014/main" id="{C8890C57-57AF-67D3-7C1F-15B16CB2F7F6}"/>
                </a:ext>
              </a:extLst>
            </p:cNvPr>
            <p:cNvPicPr>
              <a:picLocks noChangeAspect="1"/>
            </p:cNvPicPr>
            <p:nvPr/>
          </p:nvPicPr>
          <p:blipFill>
            <a:blip r:embed="rId3"/>
            <a:stretch>
              <a:fillRect/>
            </a:stretch>
          </p:blipFill>
          <p:spPr>
            <a:xfrm>
              <a:off x="9755380" y="90145"/>
              <a:ext cx="2069857" cy="752920"/>
            </a:xfrm>
            <a:prstGeom prst="rect">
              <a:avLst/>
            </a:prstGeom>
          </p:spPr>
        </p:pic>
      </p:grpSp>
      <p:sp>
        <p:nvSpPr>
          <p:cNvPr id="7" name="Google Shape;152;p10">
            <a:extLst>
              <a:ext uri="{FF2B5EF4-FFF2-40B4-BE49-F238E27FC236}">
                <a16:creationId xmlns:a16="http://schemas.microsoft.com/office/drawing/2014/main" id="{DAD0F9E8-D9B3-A23B-184C-519AD5904E71}"/>
              </a:ext>
            </a:extLst>
          </p:cNvPr>
          <p:cNvSpPr txBox="1">
            <a:spLocks/>
          </p:cNvSpPr>
          <p:nvPr/>
        </p:nvSpPr>
        <p:spPr>
          <a:xfrm>
            <a:off x="3951967" y="193077"/>
            <a:ext cx="3479800" cy="500107"/>
          </a:xfrm>
          <a:prstGeom prst="rect">
            <a:avLst/>
          </a:prstGeom>
          <a:solidFill>
            <a:srgbClr val="E67622"/>
          </a:solidFill>
          <a:ln w="9525" cap="flat" cmpd="sng">
            <a:solidFill>
              <a:schemeClr val="tx1">
                <a:lumMod val="95000"/>
                <a:lumOff val="5000"/>
              </a:schemeClr>
            </a:solidFill>
            <a:prstDash val="solid"/>
            <a:round/>
            <a:headEnd type="none" w="sm" len="sm"/>
            <a:tailEnd type="none" w="sm" len="sm"/>
          </a:ln>
        </p:spPr>
        <p:txBody>
          <a:bodyPr spcFirstLastPara="1" wrap="square" lIns="68575" tIns="34275" rIns="68575" bIns="34275" anchor="ctr"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SzPts val="1400"/>
              <a:buFont typeface="Arial"/>
              <a:buNone/>
              <a:defRPr sz="2400" b="0" i="0" u="none" strike="noStrike" cap="none">
                <a:solidFill>
                  <a:schemeClr val="lt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r>
              <a:rPr lang="en-US" sz="2800" b="1" dirty="0">
                <a:latin typeface="Cambria"/>
                <a:ea typeface="Cambria"/>
                <a:cs typeface="Cambria"/>
                <a:sym typeface="Cambria"/>
              </a:rPr>
              <a:t>Rankings &amp; Awards</a:t>
            </a:r>
          </a:p>
        </p:txBody>
      </p:sp>
      <p:grpSp>
        <p:nvGrpSpPr>
          <p:cNvPr id="15" name="Group 14">
            <a:extLst>
              <a:ext uri="{FF2B5EF4-FFF2-40B4-BE49-F238E27FC236}">
                <a16:creationId xmlns:a16="http://schemas.microsoft.com/office/drawing/2014/main" id="{568A6564-E623-27EC-F27E-7CB3FA89416E}"/>
              </a:ext>
            </a:extLst>
          </p:cNvPr>
          <p:cNvGrpSpPr/>
          <p:nvPr/>
        </p:nvGrpSpPr>
        <p:grpSpPr>
          <a:xfrm>
            <a:off x="1017638" y="1705405"/>
            <a:ext cx="10389130" cy="3858162"/>
            <a:chOff x="759122" y="1790470"/>
            <a:chExt cx="10175698" cy="3277058"/>
          </a:xfrm>
        </p:grpSpPr>
        <p:pic>
          <p:nvPicPr>
            <p:cNvPr id="10" name="Picture 9">
              <a:extLst>
                <a:ext uri="{FF2B5EF4-FFF2-40B4-BE49-F238E27FC236}">
                  <a16:creationId xmlns:a16="http://schemas.microsoft.com/office/drawing/2014/main" id="{45B89D48-B1A1-5B58-DF4D-836597D51338}"/>
                </a:ext>
              </a:extLst>
            </p:cNvPr>
            <p:cNvPicPr>
              <a:picLocks noChangeAspect="1"/>
            </p:cNvPicPr>
            <p:nvPr/>
          </p:nvPicPr>
          <p:blipFill>
            <a:blip r:embed="rId4"/>
            <a:stretch>
              <a:fillRect/>
            </a:stretch>
          </p:blipFill>
          <p:spPr>
            <a:xfrm>
              <a:off x="759123" y="2553843"/>
              <a:ext cx="4498005" cy="1442969"/>
            </a:xfrm>
            <a:prstGeom prst="rect">
              <a:avLst/>
            </a:prstGeom>
          </p:spPr>
        </p:pic>
        <p:pic>
          <p:nvPicPr>
            <p:cNvPr id="12" name="Picture 11">
              <a:extLst>
                <a:ext uri="{FF2B5EF4-FFF2-40B4-BE49-F238E27FC236}">
                  <a16:creationId xmlns:a16="http://schemas.microsoft.com/office/drawing/2014/main" id="{C7913BF1-8DFA-F11F-CF2E-26280282EC6E}"/>
                </a:ext>
              </a:extLst>
            </p:cNvPr>
            <p:cNvPicPr>
              <a:picLocks noChangeAspect="1"/>
            </p:cNvPicPr>
            <p:nvPr/>
          </p:nvPicPr>
          <p:blipFill>
            <a:blip r:embed="rId5"/>
            <a:stretch>
              <a:fillRect/>
            </a:stretch>
          </p:blipFill>
          <p:spPr>
            <a:xfrm>
              <a:off x="5257128" y="1790471"/>
              <a:ext cx="5677692" cy="3277057"/>
            </a:xfrm>
            <a:prstGeom prst="rect">
              <a:avLst/>
            </a:prstGeom>
          </p:spPr>
        </p:pic>
        <p:sp>
          <p:nvSpPr>
            <p:cNvPr id="13" name="Rectangle 12">
              <a:extLst>
                <a:ext uri="{FF2B5EF4-FFF2-40B4-BE49-F238E27FC236}">
                  <a16:creationId xmlns:a16="http://schemas.microsoft.com/office/drawing/2014/main" id="{F2260FB0-1D4D-F89F-5A19-4793DF8CF4E6}"/>
                </a:ext>
              </a:extLst>
            </p:cNvPr>
            <p:cNvSpPr/>
            <p:nvPr/>
          </p:nvSpPr>
          <p:spPr>
            <a:xfrm>
              <a:off x="759123" y="1790470"/>
              <a:ext cx="4498005" cy="763373"/>
            </a:xfrm>
            <a:prstGeom prst="rect">
              <a:avLst/>
            </a:prstGeom>
            <a:solidFill>
              <a:srgbClr val="E7D9D9"/>
            </a:solidFill>
            <a:ln>
              <a:solidFill>
                <a:srgbClr val="E7D9D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4" name="Rectangle 13">
              <a:extLst>
                <a:ext uri="{FF2B5EF4-FFF2-40B4-BE49-F238E27FC236}">
                  <a16:creationId xmlns:a16="http://schemas.microsoft.com/office/drawing/2014/main" id="{EFB769D5-4F55-96FA-D29E-E211F754B4A8}"/>
                </a:ext>
              </a:extLst>
            </p:cNvPr>
            <p:cNvSpPr/>
            <p:nvPr/>
          </p:nvSpPr>
          <p:spPr>
            <a:xfrm>
              <a:off x="759122" y="3996811"/>
              <a:ext cx="4498005" cy="1070717"/>
            </a:xfrm>
            <a:prstGeom prst="rect">
              <a:avLst/>
            </a:prstGeom>
            <a:solidFill>
              <a:srgbClr val="E7D9D9"/>
            </a:solidFill>
            <a:ln>
              <a:solidFill>
                <a:srgbClr val="E7D9D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spTree>
    <p:extLst>
      <p:ext uri="{BB962C8B-B14F-4D97-AF65-F5344CB8AC3E}">
        <p14:creationId xmlns:p14="http://schemas.microsoft.com/office/powerpoint/2010/main" val="32576612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1EFAD15-6696-A65C-74E7-757EFE43034F}"/>
              </a:ext>
            </a:extLst>
          </p:cNvPr>
          <p:cNvPicPr>
            <a:picLocks noChangeAspect="1"/>
          </p:cNvPicPr>
          <p:nvPr/>
        </p:nvPicPr>
        <p:blipFill>
          <a:blip r:embed="rId2">
            <a:alphaModFix/>
          </a:blip>
          <a:stretch>
            <a:fillRect/>
          </a:stretch>
        </p:blipFill>
        <p:spPr>
          <a:xfrm>
            <a:off x="711470" y="1146816"/>
            <a:ext cx="7504062" cy="5460871"/>
          </a:xfrm>
          <a:prstGeom prst="rect">
            <a:avLst/>
          </a:prstGeom>
          <a:noFill/>
          <a:ln w="88900" cap="sq" cmpd="thickThin">
            <a:solidFill>
              <a:srgbClr val="E67622"/>
            </a:solidFill>
            <a:prstDash val="solid"/>
            <a:miter lim="800000"/>
            <a:headEnd type="none" w="sm" len="sm"/>
            <a:tailEnd type="none" w="sm" len="sm"/>
          </a:ln>
        </p:spPr>
      </p:pic>
      <p:pic>
        <p:nvPicPr>
          <p:cNvPr id="9" name="Picture 8">
            <a:extLst>
              <a:ext uri="{FF2B5EF4-FFF2-40B4-BE49-F238E27FC236}">
                <a16:creationId xmlns:a16="http://schemas.microsoft.com/office/drawing/2014/main" id="{5B3C9A88-8A25-7134-0327-F4010D8520BA}"/>
              </a:ext>
            </a:extLst>
          </p:cNvPr>
          <p:cNvPicPr>
            <a:picLocks noChangeAspect="1"/>
          </p:cNvPicPr>
          <p:nvPr/>
        </p:nvPicPr>
        <p:blipFill>
          <a:blip r:embed="rId3"/>
          <a:stretch>
            <a:fillRect/>
          </a:stretch>
        </p:blipFill>
        <p:spPr>
          <a:xfrm>
            <a:off x="9254958" y="2989561"/>
            <a:ext cx="1744041" cy="1128497"/>
          </a:xfrm>
          <a:prstGeom prst="rect">
            <a:avLst/>
          </a:prstGeom>
        </p:spPr>
      </p:pic>
      <p:grpSp>
        <p:nvGrpSpPr>
          <p:cNvPr id="2" name="Group 1">
            <a:extLst>
              <a:ext uri="{FF2B5EF4-FFF2-40B4-BE49-F238E27FC236}">
                <a16:creationId xmlns:a16="http://schemas.microsoft.com/office/drawing/2014/main" id="{38590033-9F1D-B888-9548-3D9C77889DBC}"/>
              </a:ext>
            </a:extLst>
          </p:cNvPr>
          <p:cNvGrpSpPr/>
          <p:nvPr/>
        </p:nvGrpSpPr>
        <p:grpSpPr>
          <a:xfrm>
            <a:off x="0" y="0"/>
            <a:ext cx="12192000" cy="933210"/>
            <a:chOff x="0" y="0"/>
            <a:chExt cx="12192000" cy="933210"/>
          </a:xfrm>
        </p:grpSpPr>
        <p:sp>
          <p:nvSpPr>
            <p:cNvPr id="4" name="Rectangle 3">
              <a:extLst>
                <a:ext uri="{FF2B5EF4-FFF2-40B4-BE49-F238E27FC236}">
                  <a16:creationId xmlns:a16="http://schemas.microsoft.com/office/drawing/2014/main" id="{43148F55-030E-C406-FA85-A0B81532B042}"/>
                </a:ext>
              </a:extLst>
            </p:cNvPr>
            <p:cNvSpPr/>
            <p:nvPr/>
          </p:nvSpPr>
          <p:spPr>
            <a:xfrm>
              <a:off x="0" y="365759"/>
              <a:ext cx="12192000" cy="154745"/>
            </a:xfrm>
            <a:prstGeom prst="rect">
              <a:avLst/>
            </a:prstGeom>
            <a:solidFill>
              <a:srgbClr val="E67622"/>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5" name="Picture 4">
              <a:extLst>
                <a:ext uri="{FF2B5EF4-FFF2-40B4-BE49-F238E27FC236}">
                  <a16:creationId xmlns:a16="http://schemas.microsoft.com/office/drawing/2014/main" id="{535D89B7-445D-5975-15AC-14825768B03F}"/>
                </a:ext>
              </a:extLst>
            </p:cNvPr>
            <p:cNvPicPr>
              <a:picLocks noChangeAspect="1"/>
            </p:cNvPicPr>
            <p:nvPr/>
          </p:nvPicPr>
          <p:blipFill>
            <a:blip r:embed="rId4"/>
            <a:stretch>
              <a:fillRect/>
            </a:stretch>
          </p:blipFill>
          <p:spPr>
            <a:xfrm>
              <a:off x="366763" y="0"/>
              <a:ext cx="1544709" cy="933210"/>
            </a:xfrm>
            <a:prstGeom prst="rect">
              <a:avLst/>
            </a:prstGeom>
          </p:spPr>
        </p:pic>
        <p:pic>
          <p:nvPicPr>
            <p:cNvPr id="6" name="Picture 5">
              <a:extLst>
                <a:ext uri="{FF2B5EF4-FFF2-40B4-BE49-F238E27FC236}">
                  <a16:creationId xmlns:a16="http://schemas.microsoft.com/office/drawing/2014/main" id="{C8890C57-57AF-67D3-7C1F-15B16CB2F7F6}"/>
                </a:ext>
              </a:extLst>
            </p:cNvPr>
            <p:cNvPicPr>
              <a:picLocks noChangeAspect="1"/>
            </p:cNvPicPr>
            <p:nvPr/>
          </p:nvPicPr>
          <p:blipFill>
            <a:blip r:embed="rId5"/>
            <a:stretch>
              <a:fillRect/>
            </a:stretch>
          </p:blipFill>
          <p:spPr>
            <a:xfrm>
              <a:off x="9755380" y="90145"/>
              <a:ext cx="2069857" cy="752920"/>
            </a:xfrm>
            <a:prstGeom prst="rect">
              <a:avLst/>
            </a:prstGeom>
          </p:spPr>
        </p:pic>
      </p:grpSp>
      <p:sp>
        <p:nvSpPr>
          <p:cNvPr id="7" name="Google Shape;152;p10">
            <a:extLst>
              <a:ext uri="{FF2B5EF4-FFF2-40B4-BE49-F238E27FC236}">
                <a16:creationId xmlns:a16="http://schemas.microsoft.com/office/drawing/2014/main" id="{DAD0F9E8-D9B3-A23B-184C-519AD5904E71}"/>
              </a:ext>
            </a:extLst>
          </p:cNvPr>
          <p:cNvSpPr txBox="1">
            <a:spLocks/>
          </p:cNvSpPr>
          <p:nvPr/>
        </p:nvSpPr>
        <p:spPr>
          <a:xfrm>
            <a:off x="3951967" y="193077"/>
            <a:ext cx="3479800" cy="500107"/>
          </a:xfrm>
          <a:prstGeom prst="rect">
            <a:avLst/>
          </a:prstGeom>
          <a:solidFill>
            <a:srgbClr val="E67622"/>
          </a:solidFill>
          <a:ln w="9525" cap="flat" cmpd="sng">
            <a:solidFill>
              <a:schemeClr val="tx1">
                <a:lumMod val="95000"/>
                <a:lumOff val="5000"/>
              </a:schemeClr>
            </a:solidFill>
            <a:prstDash val="solid"/>
            <a:round/>
            <a:headEnd type="none" w="sm" len="sm"/>
            <a:tailEnd type="none" w="sm" len="sm"/>
          </a:ln>
        </p:spPr>
        <p:txBody>
          <a:bodyPr spcFirstLastPara="1" wrap="square" lIns="68575" tIns="34275" rIns="68575" bIns="34275" anchor="ctr"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SzPts val="1400"/>
              <a:buFont typeface="Arial"/>
              <a:buNone/>
              <a:defRPr sz="2400" b="0" i="0" u="none" strike="noStrike" cap="none">
                <a:solidFill>
                  <a:schemeClr val="lt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r>
              <a:rPr lang="en-US" sz="2800" b="1" dirty="0">
                <a:latin typeface="Cambria"/>
                <a:ea typeface="Cambria"/>
                <a:cs typeface="Cambria"/>
                <a:sym typeface="Cambria"/>
              </a:rPr>
              <a:t>Rankings &amp; Awards</a:t>
            </a:r>
          </a:p>
        </p:txBody>
      </p:sp>
    </p:spTree>
    <p:extLst>
      <p:ext uri="{BB962C8B-B14F-4D97-AF65-F5344CB8AC3E}">
        <p14:creationId xmlns:p14="http://schemas.microsoft.com/office/powerpoint/2010/main" val="31468435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70"/>
        <p:cNvGrpSpPr/>
        <p:nvPr/>
      </p:nvGrpSpPr>
      <p:grpSpPr>
        <a:xfrm>
          <a:off x="0" y="0"/>
          <a:ext cx="0" cy="0"/>
          <a:chOff x="0" y="0"/>
          <a:chExt cx="0" cy="0"/>
        </a:xfrm>
      </p:grpSpPr>
      <p:pic>
        <p:nvPicPr>
          <p:cNvPr id="171" name="Google Shape;171;p12"/>
          <p:cNvPicPr preferRelativeResize="0"/>
          <p:nvPr/>
        </p:nvPicPr>
        <p:blipFill rotWithShape="1">
          <a:blip r:embed="rId3">
            <a:alphaModFix/>
          </a:blip>
          <a:srcRect l="21655" t="14224" r="22275" b="15156"/>
          <a:stretch/>
        </p:blipFill>
        <p:spPr>
          <a:xfrm>
            <a:off x="494590" y="2000242"/>
            <a:ext cx="2480453" cy="2343159"/>
          </a:xfrm>
          <a:prstGeom prst="rect">
            <a:avLst/>
          </a:prstGeom>
          <a:noFill/>
          <a:ln w="38100" cap="sq" cmpd="sng">
            <a:solidFill>
              <a:srgbClr val="000000"/>
            </a:solidFill>
            <a:prstDash val="solid"/>
            <a:miter lim="800000"/>
            <a:headEnd type="none" w="sm" len="sm"/>
            <a:tailEnd type="none" w="sm" len="sm"/>
          </a:ln>
          <a:effectLst>
            <a:outerShdw blurRad="50800" dist="38100" dir="2700000" algn="tl" rotWithShape="0">
              <a:srgbClr val="000000">
                <a:alpha val="42352"/>
              </a:srgbClr>
            </a:outerShdw>
          </a:effectLst>
        </p:spPr>
      </p:pic>
      <p:pic>
        <p:nvPicPr>
          <p:cNvPr id="172" name="Google Shape;172;p12"/>
          <p:cNvPicPr preferRelativeResize="0"/>
          <p:nvPr/>
        </p:nvPicPr>
        <p:blipFill rotWithShape="1">
          <a:blip r:embed="rId4">
            <a:alphaModFix/>
          </a:blip>
          <a:srcRect l="2621" t="37948" r="1999" b="31706"/>
          <a:stretch/>
        </p:blipFill>
        <p:spPr>
          <a:xfrm>
            <a:off x="494590" y="4953002"/>
            <a:ext cx="5976636" cy="1426097"/>
          </a:xfrm>
          <a:prstGeom prst="rect">
            <a:avLst/>
          </a:prstGeom>
          <a:noFill/>
          <a:ln w="38100" cap="sq" cmpd="sng">
            <a:solidFill>
              <a:srgbClr val="000000"/>
            </a:solidFill>
            <a:prstDash val="solid"/>
            <a:miter lim="800000"/>
            <a:headEnd type="none" w="sm" len="sm"/>
            <a:tailEnd type="none" w="sm" len="sm"/>
          </a:ln>
          <a:effectLst>
            <a:outerShdw blurRad="50800" dist="38100" dir="2700000" algn="tl" rotWithShape="0">
              <a:srgbClr val="000000">
                <a:alpha val="42352"/>
              </a:srgbClr>
            </a:outerShdw>
          </a:effectLst>
        </p:spPr>
      </p:pic>
      <p:sp>
        <p:nvSpPr>
          <p:cNvPr id="173" name="Google Shape;173;p12"/>
          <p:cNvSpPr txBox="1">
            <a:spLocks noGrp="1"/>
          </p:cNvSpPr>
          <p:nvPr>
            <p:ph type="title"/>
          </p:nvPr>
        </p:nvSpPr>
        <p:spPr>
          <a:xfrm>
            <a:off x="1775521" y="986005"/>
            <a:ext cx="8223039" cy="666745"/>
          </a:xfrm>
          <a:prstGeom prst="rect">
            <a:avLst/>
          </a:prstGeom>
          <a:solidFill>
            <a:srgbClr val="FB9205"/>
          </a:solidFill>
          <a:ln w="9525" cap="flat" cmpd="sng">
            <a:solidFill>
              <a:schemeClr val="accent2"/>
            </a:solidFill>
            <a:prstDash val="solid"/>
            <a:round/>
            <a:headEnd type="none" w="sm" len="sm"/>
            <a:tailEnd type="none" w="sm" len="sm"/>
          </a:ln>
        </p:spPr>
        <p:txBody>
          <a:bodyPr spcFirstLastPara="1" vert="horz" wrap="square" lIns="91433" tIns="45700" rIns="91433" bIns="45700" rtlCol="0" anchor="ctr" anchorCtr="0">
            <a:spAutoFit/>
          </a:bodyPr>
          <a:lstStyle/>
          <a:p>
            <a:pPr algn="ctr">
              <a:buClr>
                <a:srgbClr val="000000"/>
              </a:buClr>
            </a:pPr>
            <a:r>
              <a:rPr lang="en-US" sz="3733">
                <a:latin typeface="Cambria"/>
                <a:ea typeface="Cambria"/>
                <a:cs typeface="Cambria"/>
                <a:sym typeface="Cambria"/>
              </a:rPr>
              <a:t> National &amp; International Memberships</a:t>
            </a:r>
            <a:endParaRPr sz="3733">
              <a:latin typeface="Cambria"/>
              <a:ea typeface="Cambria"/>
              <a:cs typeface="Cambria"/>
              <a:sym typeface="Cambria"/>
            </a:endParaRPr>
          </a:p>
        </p:txBody>
      </p:sp>
      <p:pic>
        <p:nvPicPr>
          <p:cNvPr id="174" name="Google Shape;174;p12"/>
          <p:cNvPicPr preferRelativeResize="0"/>
          <p:nvPr/>
        </p:nvPicPr>
        <p:blipFill rotWithShape="1">
          <a:blip r:embed="rId5">
            <a:alphaModFix/>
          </a:blip>
          <a:srcRect l="15035" t="23879" r="15034" b="23705"/>
          <a:stretch/>
        </p:blipFill>
        <p:spPr>
          <a:xfrm>
            <a:off x="7560746" y="2011517"/>
            <a:ext cx="4148300" cy="2331884"/>
          </a:xfrm>
          <a:prstGeom prst="rect">
            <a:avLst/>
          </a:prstGeom>
          <a:noFill/>
          <a:ln w="38100" cap="sq" cmpd="sng">
            <a:solidFill>
              <a:srgbClr val="000000"/>
            </a:solidFill>
            <a:prstDash val="solid"/>
            <a:miter lim="800000"/>
            <a:headEnd type="none" w="sm" len="sm"/>
            <a:tailEnd type="none" w="sm" len="sm"/>
          </a:ln>
          <a:effectLst>
            <a:outerShdw blurRad="50800" dist="38100" dir="2700000" algn="tl" rotWithShape="0">
              <a:srgbClr val="000000">
                <a:alpha val="42352"/>
              </a:srgbClr>
            </a:outerShdw>
          </a:effectLst>
        </p:spPr>
      </p:pic>
      <p:pic>
        <p:nvPicPr>
          <p:cNvPr id="175" name="Google Shape;175;p12"/>
          <p:cNvPicPr preferRelativeResize="0"/>
          <p:nvPr/>
        </p:nvPicPr>
        <p:blipFill rotWithShape="1">
          <a:blip r:embed="rId6">
            <a:alphaModFix/>
          </a:blip>
          <a:srcRect l="6966" t="31254" r="6756" b="29978"/>
          <a:stretch/>
        </p:blipFill>
        <p:spPr>
          <a:xfrm>
            <a:off x="7456691" y="4953001"/>
            <a:ext cx="4252355" cy="1426097"/>
          </a:xfrm>
          <a:prstGeom prst="rect">
            <a:avLst/>
          </a:prstGeom>
          <a:noFill/>
          <a:ln w="38100" cap="sq" cmpd="sng">
            <a:solidFill>
              <a:srgbClr val="000000"/>
            </a:solidFill>
            <a:prstDash val="solid"/>
            <a:miter lim="800000"/>
            <a:headEnd type="none" w="sm" len="sm"/>
            <a:tailEnd type="none" w="sm" len="sm"/>
          </a:ln>
          <a:effectLst>
            <a:outerShdw blurRad="50800" dist="38100" dir="2700000" algn="tl" rotWithShape="0">
              <a:srgbClr val="000000">
                <a:alpha val="42352"/>
              </a:srgbClr>
            </a:outerShdw>
          </a:effectLst>
        </p:spPr>
      </p:pic>
      <p:pic>
        <p:nvPicPr>
          <p:cNvPr id="176" name="Google Shape;176;p12"/>
          <p:cNvPicPr preferRelativeResize="0"/>
          <p:nvPr/>
        </p:nvPicPr>
        <p:blipFill rotWithShape="1">
          <a:blip r:embed="rId7">
            <a:alphaModFix/>
          </a:blip>
          <a:srcRect l="19586" t="15053" r="20414" b="13498"/>
          <a:stretch/>
        </p:blipFill>
        <p:spPr>
          <a:xfrm>
            <a:off x="3962401" y="2011517"/>
            <a:ext cx="2610988" cy="2331884"/>
          </a:xfrm>
          <a:prstGeom prst="rect">
            <a:avLst/>
          </a:prstGeom>
          <a:noFill/>
          <a:ln w="38100" cap="sq" cmpd="sng">
            <a:solidFill>
              <a:srgbClr val="000000"/>
            </a:solidFill>
            <a:prstDash val="solid"/>
            <a:miter lim="800000"/>
            <a:headEnd type="none" w="sm" len="sm"/>
            <a:tailEnd type="none" w="sm" len="sm"/>
          </a:ln>
          <a:effectLst>
            <a:outerShdw blurRad="50800" dist="38100" dir="2700000" algn="tl" rotWithShape="0">
              <a:srgbClr val="000000">
                <a:alpha val="42352"/>
              </a:srgbClr>
            </a:outerShdw>
          </a:effectLst>
        </p:spPr>
      </p:pic>
      <p:grpSp>
        <p:nvGrpSpPr>
          <p:cNvPr id="2" name="Group 1">
            <a:extLst>
              <a:ext uri="{FF2B5EF4-FFF2-40B4-BE49-F238E27FC236}">
                <a16:creationId xmlns:a16="http://schemas.microsoft.com/office/drawing/2014/main" id="{1D1AF7A7-8D47-7A69-36FD-179848C1625C}"/>
              </a:ext>
            </a:extLst>
          </p:cNvPr>
          <p:cNvGrpSpPr/>
          <p:nvPr/>
        </p:nvGrpSpPr>
        <p:grpSpPr>
          <a:xfrm>
            <a:off x="0" y="0"/>
            <a:ext cx="12192000" cy="933210"/>
            <a:chOff x="0" y="0"/>
            <a:chExt cx="12192000" cy="933210"/>
          </a:xfrm>
        </p:grpSpPr>
        <p:sp>
          <p:nvSpPr>
            <p:cNvPr id="3" name="Rectangle 2">
              <a:extLst>
                <a:ext uri="{FF2B5EF4-FFF2-40B4-BE49-F238E27FC236}">
                  <a16:creationId xmlns:a16="http://schemas.microsoft.com/office/drawing/2014/main" id="{CE6D68A2-6377-F04E-9141-0E2C568FFC74}"/>
                </a:ext>
              </a:extLst>
            </p:cNvPr>
            <p:cNvSpPr/>
            <p:nvPr/>
          </p:nvSpPr>
          <p:spPr>
            <a:xfrm>
              <a:off x="0" y="365759"/>
              <a:ext cx="12192000" cy="154745"/>
            </a:xfrm>
            <a:prstGeom prst="rect">
              <a:avLst/>
            </a:prstGeom>
            <a:solidFill>
              <a:srgbClr val="E67622"/>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4" name="Picture 3">
              <a:extLst>
                <a:ext uri="{FF2B5EF4-FFF2-40B4-BE49-F238E27FC236}">
                  <a16:creationId xmlns:a16="http://schemas.microsoft.com/office/drawing/2014/main" id="{84880CDA-3E99-3D57-1B60-514B4F6E410A}"/>
                </a:ext>
              </a:extLst>
            </p:cNvPr>
            <p:cNvPicPr>
              <a:picLocks noChangeAspect="1"/>
            </p:cNvPicPr>
            <p:nvPr/>
          </p:nvPicPr>
          <p:blipFill>
            <a:blip r:embed="rId8"/>
            <a:stretch>
              <a:fillRect/>
            </a:stretch>
          </p:blipFill>
          <p:spPr>
            <a:xfrm>
              <a:off x="366763" y="0"/>
              <a:ext cx="1544709" cy="933210"/>
            </a:xfrm>
            <a:prstGeom prst="rect">
              <a:avLst/>
            </a:prstGeom>
          </p:spPr>
        </p:pic>
        <p:pic>
          <p:nvPicPr>
            <p:cNvPr id="5" name="Picture 4">
              <a:extLst>
                <a:ext uri="{FF2B5EF4-FFF2-40B4-BE49-F238E27FC236}">
                  <a16:creationId xmlns:a16="http://schemas.microsoft.com/office/drawing/2014/main" id="{FFAA4DA7-457A-4960-AC30-9B12D0A2EB21}"/>
                </a:ext>
              </a:extLst>
            </p:cNvPr>
            <p:cNvPicPr>
              <a:picLocks noChangeAspect="1"/>
            </p:cNvPicPr>
            <p:nvPr/>
          </p:nvPicPr>
          <p:blipFill>
            <a:blip r:embed="rId9"/>
            <a:stretch>
              <a:fillRect/>
            </a:stretch>
          </p:blipFill>
          <p:spPr>
            <a:xfrm>
              <a:off x="9755380" y="90145"/>
              <a:ext cx="2069857" cy="752920"/>
            </a:xfrm>
            <a:prstGeom prst="rect">
              <a:avLst/>
            </a:prstGeom>
          </p:spPr>
        </p:pic>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80"/>
        <p:cNvGrpSpPr/>
        <p:nvPr/>
      </p:nvGrpSpPr>
      <p:grpSpPr>
        <a:xfrm>
          <a:off x="0" y="0"/>
          <a:ext cx="0" cy="0"/>
          <a:chOff x="0" y="0"/>
          <a:chExt cx="0" cy="0"/>
        </a:xfrm>
      </p:grpSpPr>
      <p:sp>
        <p:nvSpPr>
          <p:cNvPr id="181" name="Google Shape;181;p13"/>
          <p:cNvSpPr txBox="1">
            <a:spLocks noGrp="1"/>
          </p:cNvSpPr>
          <p:nvPr>
            <p:ph type="title"/>
          </p:nvPr>
        </p:nvSpPr>
        <p:spPr>
          <a:xfrm>
            <a:off x="3124393" y="936332"/>
            <a:ext cx="5790817" cy="666745"/>
          </a:xfrm>
          <a:prstGeom prst="rect">
            <a:avLst/>
          </a:prstGeom>
          <a:solidFill>
            <a:srgbClr val="FB9205"/>
          </a:solidFill>
          <a:ln w="9525" cap="flat" cmpd="sng">
            <a:solidFill>
              <a:schemeClr val="accent2"/>
            </a:solidFill>
            <a:prstDash val="solid"/>
            <a:round/>
            <a:headEnd type="none" w="sm" len="sm"/>
            <a:tailEnd type="none" w="sm" len="sm"/>
          </a:ln>
        </p:spPr>
        <p:txBody>
          <a:bodyPr spcFirstLastPara="1" vert="horz" wrap="square" lIns="91433" tIns="45700" rIns="91433" bIns="45700" rtlCol="0" anchor="ctr" anchorCtr="0">
            <a:spAutoFit/>
          </a:bodyPr>
          <a:lstStyle/>
          <a:p>
            <a:pPr algn="ctr">
              <a:buClr>
                <a:srgbClr val="000000"/>
              </a:buClr>
            </a:pPr>
            <a:r>
              <a:rPr lang="en-US" sz="3733" dirty="0">
                <a:latin typeface="Cambria"/>
                <a:ea typeface="Cambria"/>
                <a:cs typeface="Cambria"/>
                <a:sym typeface="Cambria"/>
              </a:rPr>
              <a:t> Professional Memberships</a:t>
            </a:r>
            <a:endParaRPr sz="3733" dirty="0">
              <a:latin typeface="Cambria"/>
              <a:ea typeface="Cambria"/>
              <a:cs typeface="Cambria"/>
              <a:sym typeface="Cambria"/>
            </a:endParaRPr>
          </a:p>
        </p:txBody>
      </p:sp>
      <p:pic>
        <p:nvPicPr>
          <p:cNvPr id="182" name="Google Shape;182;p13"/>
          <p:cNvPicPr preferRelativeResize="0"/>
          <p:nvPr/>
        </p:nvPicPr>
        <p:blipFill rotWithShape="1">
          <a:blip r:embed="rId3">
            <a:alphaModFix/>
          </a:blip>
          <a:srcRect/>
          <a:stretch/>
        </p:blipFill>
        <p:spPr>
          <a:xfrm>
            <a:off x="5883158" y="4592902"/>
            <a:ext cx="4664001" cy="1808489"/>
          </a:xfrm>
          <a:prstGeom prst="rect">
            <a:avLst/>
          </a:prstGeom>
          <a:noFill/>
          <a:ln w="38100" cap="sq" cmpd="sng">
            <a:solidFill>
              <a:srgbClr val="000000"/>
            </a:solidFill>
            <a:prstDash val="solid"/>
            <a:miter lim="800000"/>
            <a:headEnd type="none" w="sm" len="sm"/>
            <a:tailEnd type="none" w="sm" len="sm"/>
          </a:ln>
          <a:effectLst>
            <a:outerShdw blurRad="50800" dist="38100" dir="2700000" algn="tl" rotWithShape="0">
              <a:srgbClr val="000000">
                <a:alpha val="42352"/>
              </a:srgbClr>
            </a:outerShdw>
          </a:effectLst>
        </p:spPr>
      </p:pic>
      <p:pic>
        <p:nvPicPr>
          <p:cNvPr id="183" name="Google Shape;183;p13"/>
          <p:cNvPicPr preferRelativeResize="0"/>
          <p:nvPr/>
        </p:nvPicPr>
        <p:blipFill rotWithShape="1">
          <a:blip r:embed="rId4">
            <a:alphaModFix/>
          </a:blip>
          <a:srcRect/>
          <a:stretch/>
        </p:blipFill>
        <p:spPr>
          <a:xfrm>
            <a:off x="961402" y="2096908"/>
            <a:ext cx="3102599" cy="1808489"/>
          </a:xfrm>
          <a:prstGeom prst="rect">
            <a:avLst/>
          </a:prstGeom>
          <a:noFill/>
          <a:ln w="38100" cap="sq" cmpd="sng">
            <a:solidFill>
              <a:srgbClr val="000000"/>
            </a:solidFill>
            <a:prstDash val="solid"/>
            <a:miter lim="800000"/>
            <a:headEnd type="none" w="sm" len="sm"/>
            <a:tailEnd type="none" w="sm" len="sm"/>
          </a:ln>
          <a:effectLst>
            <a:outerShdw blurRad="50800" dist="38100" dir="2700000" algn="tl" rotWithShape="0">
              <a:srgbClr val="000000">
                <a:alpha val="42352"/>
              </a:srgbClr>
            </a:outerShdw>
          </a:effectLst>
        </p:spPr>
      </p:pic>
      <p:pic>
        <p:nvPicPr>
          <p:cNvPr id="184" name="Google Shape;184;p13"/>
          <p:cNvPicPr preferRelativeResize="0"/>
          <p:nvPr/>
        </p:nvPicPr>
        <p:blipFill rotWithShape="1">
          <a:blip r:embed="rId5">
            <a:alphaModFix/>
          </a:blip>
          <a:srcRect/>
          <a:stretch/>
        </p:blipFill>
        <p:spPr>
          <a:xfrm>
            <a:off x="4933127" y="2005335"/>
            <a:ext cx="1900061" cy="1900061"/>
          </a:xfrm>
          <a:prstGeom prst="rect">
            <a:avLst/>
          </a:prstGeom>
          <a:noFill/>
          <a:ln w="38100" cap="sq" cmpd="sng">
            <a:solidFill>
              <a:srgbClr val="000000"/>
            </a:solidFill>
            <a:prstDash val="solid"/>
            <a:miter lim="800000"/>
            <a:headEnd type="none" w="sm" len="sm"/>
            <a:tailEnd type="none" w="sm" len="sm"/>
          </a:ln>
          <a:effectLst>
            <a:outerShdw blurRad="50800" dist="38100" dir="2700000" algn="tl" rotWithShape="0">
              <a:srgbClr val="000000">
                <a:alpha val="42352"/>
              </a:srgbClr>
            </a:outerShdw>
          </a:effectLst>
        </p:spPr>
      </p:pic>
      <p:pic>
        <p:nvPicPr>
          <p:cNvPr id="185" name="Google Shape;185;p13"/>
          <p:cNvPicPr preferRelativeResize="0"/>
          <p:nvPr/>
        </p:nvPicPr>
        <p:blipFill rotWithShape="1">
          <a:blip r:embed="rId6">
            <a:alphaModFix/>
          </a:blip>
          <a:srcRect t="15750" b="19616"/>
          <a:stretch/>
        </p:blipFill>
        <p:spPr>
          <a:xfrm>
            <a:off x="1725320" y="4592902"/>
            <a:ext cx="2798144" cy="1808489"/>
          </a:xfrm>
          <a:prstGeom prst="rect">
            <a:avLst/>
          </a:prstGeom>
          <a:noFill/>
          <a:ln w="38100" cap="sq" cmpd="sng">
            <a:solidFill>
              <a:srgbClr val="000000"/>
            </a:solidFill>
            <a:prstDash val="solid"/>
            <a:miter lim="800000"/>
            <a:headEnd type="none" w="sm" len="sm"/>
            <a:tailEnd type="none" w="sm" len="sm"/>
          </a:ln>
          <a:effectLst>
            <a:outerShdw blurRad="50800" dist="38100" dir="2700000" algn="tl" rotWithShape="0">
              <a:srgbClr val="000000">
                <a:alpha val="42352"/>
              </a:srgbClr>
            </a:outerShdw>
          </a:effectLst>
        </p:spPr>
      </p:pic>
      <p:pic>
        <p:nvPicPr>
          <p:cNvPr id="186" name="Google Shape;186;p13"/>
          <p:cNvPicPr preferRelativeResize="0"/>
          <p:nvPr/>
        </p:nvPicPr>
        <p:blipFill rotWithShape="1">
          <a:blip r:embed="rId7">
            <a:alphaModFix/>
          </a:blip>
          <a:srcRect r="38168"/>
          <a:stretch/>
        </p:blipFill>
        <p:spPr>
          <a:xfrm>
            <a:off x="7702315" y="1905000"/>
            <a:ext cx="3680120" cy="2291789"/>
          </a:xfrm>
          <a:prstGeom prst="rect">
            <a:avLst/>
          </a:prstGeom>
          <a:noFill/>
          <a:ln w="38100" cap="sq" cmpd="sng">
            <a:solidFill>
              <a:srgbClr val="000000"/>
            </a:solidFill>
            <a:prstDash val="solid"/>
            <a:miter lim="800000"/>
            <a:headEnd type="none" w="sm" len="sm"/>
            <a:tailEnd type="none" w="sm" len="sm"/>
          </a:ln>
          <a:effectLst>
            <a:outerShdw blurRad="50800" dist="38100" dir="2700000" algn="tl" rotWithShape="0">
              <a:srgbClr val="000000">
                <a:alpha val="42352"/>
              </a:srgbClr>
            </a:outerShdw>
          </a:effectLst>
        </p:spPr>
      </p:pic>
      <p:grpSp>
        <p:nvGrpSpPr>
          <p:cNvPr id="2" name="Group 1">
            <a:extLst>
              <a:ext uri="{FF2B5EF4-FFF2-40B4-BE49-F238E27FC236}">
                <a16:creationId xmlns:a16="http://schemas.microsoft.com/office/drawing/2014/main" id="{1E139264-E146-C4F0-B57C-F9A9F397827D}"/>
              </a:ext>
            </a:extLst>
          </p:cNvPr>
          <p:cNvGrpSpPr/>
          <p:nvPr/>
        </p:nvGrpSpPr>
        <p:grpSpPr>
          <a:xfrm>
            <a:off x="0" y="0"/>
            <a:ext cx="12192000" cy="933210"/>
            <a:chOff x="0" y="0"/>
            <a:chExt cx="12192000" cy="933210"/>
          </a:xfrm>
        </p:grpSpPr>
        <p:sp>
          <p:nvSpPr>
            <p:cNvPr id="3" name="Rectangle 2">
              <a:extLst>
                <a:ext uri="{FF2B5EF4-FFF2-40B4-BE49-F238E27FC236}">
                  <a16:creationId xmlns:a16="http://schemas.microsoft.com/office/drawing/2014/main" id="{62C3A7FA-6FAF-1091-BAFE-C0C2F62C5602}"/>
                </a:ext>
              </a:extLst>
            </p:cNvPr>
            <p:cNvSpPr/>
            <p:nvPr/>
          </p:nvSpPr>
          <p:spPr>
            <a:xfrm>
              <a:off x="0" y="365759"/>
              <a:ext cx="12192000" cy="154745"/>
            </a:xfrm>
            <a:prstGeom prst="rect">
              <a:avLst/>
            </a:prstGeom>
            <a:solidFill>
              <a:srgbClr val="E67622"/>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4" name="Picture 3">
              <a:extLst>
                <a:ext uri="{FF2B5EF4-FFF2-40B4-BE49-F238E27FC236}">
                  <a16:creationId xmlns:a16="http://schemas.microsoft.com/office/drawing/2014/main" id="{8686F756-F929-A05E-288C-C05513F3DD70}"/>
                </a:ext>
              </a:extLst>
            </p:cNvPr>
            <p:cNvPicPr>
              <a:picLocks noChangeAspect="1"/>
            </p:cNvPicPr>
            <p:nvPr/>
          </p:nvPicPr>
          <p:blipFill>
            <a:blip r:embed="rId8"/>
            <a:stretch>
              <a:fillRect/>
            </a:stretch>
          </p:blipFill>
          <p:spPr>
            <a:xfrm>
              <a:off x="366763" y="0"/>
              <a:ext cx="1544709" cy="933210"/>
            </a:xfrm>
            <a:prstGeom prst="rect">
              <a:avLst/>
            </a:prstGeom>
          </p:spPr>
        </p:pic>
        <p:pic>
          <p:nvPicPr>
            <p:cNvPr id="5" name="Picture 4">
              <a:extLst>
                <a:ext uri="{FF2B5EF4-FFF2-40B4-BE49-F238E27FC236}">
                  <a16:creationId xmlns:a16="http://schemas.microsoft.com/office/drawing/2014/main" id="{66848779-BE0F-496E-5C35-9ABF54EC623E}"/>
                </a:ext>
              </a:extLst>
            </p:cNvPr>
            <p:cNvPicPr>
              <a:picLocks noChangeAspect="1"/>
            </p:cNvPicPr>
            <p:nvPr/>
          </p:nvPicPr>
          <p:blipFill>
            <a:blip r:embed="rId9"/>
            <a:stretch>
              <a:fillRect/>
            </a:stretch>
          </p:blipFill>
          <p:spPr>
            <a:xfrm>
              <a:off x="9755380" y="90145"/>
              <a:ext cx="2069857" cy="752920"/>
            </a:xfrm>
            <a:prstGeom prst="rect">
              <a:avLst/>
            </a:prstGeom>
          </p:spPr>
        </p:pic>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90"/>
        <p:cNvGrpSpPr/>
        <p:nvPr/>
      </p:nvGrpSpPr>
      <p:grpSpPr>
        <a:xfrm>
          <a:off x="0" y="0"/>
          <a:ext cx="0" cy="0"/>
          <a:chOff x="0" y="0"/>
          <a:chExt cx="0" cy="0"/>
        </a:xfrm>
      </p:grpSpPr>
      <p:pic>
        <p:nvPicPr>
          <p:cNvPr id="191" name="Google Shape;191;p14"/>
          <p:cNvPicPr preferRelativeResize="0"/>
          <p:nvPr/>
        </p:nvPicPr>
        <p:blipFill rotWithShape="1">
          <a:blip r:embed="rId3">
            <a:alphaModFix/>
          </a:blip>
          <a:srcRect l="-8881" r="-14479" b="6379"/>
          <a:stretch/>
        </p:blipFill>
        <p:spPr>
          <a:xfrm>
            <a:off x="2187094" y="5647705"/>
            <a:ext cx="2372737" cy="966588"/>
          </a:xfrm>
          <a:prstGeom prst="rect">
            <a:avLst/>
          </a:prstGeom>
          <a:noFill/>
          <a:ln w="38100" cap="sq" cmpd="sng">
            <a:solidFill>
              <a:srgbClr val="000000"/>
            </a:solidFill>
            <a:prstDash val="solid"/>
            <a:miter lim="800000"/>
            <a:headEnd type="none" w="sm" len="sm"/>
            <a:tailEnd type="none" w="sm" len="sm"/>
          </a:ln>
          <a:effectLst>
            <a:outerShdw blurRad="50800" dist="38100" dir="2700000" algn="tl" rotWithShape="0">
              <a:srgbClr val="000000">
                <a:alpha val="42352"/>
              </a:srgbClr>
            </a:outerShdw>
          </a:effectLst>
        </p:spPr>
      </p:pic>
      <p:sp>
        <p:nvSpPr>
          <p:cNvPr id="192" name="Google Shape;192;p14"/>
          <p:cNvSpPr/>
          <p:nvPr/>
        </p:nvSpPr>
        <p:spPr>
          <a:xfrm>
            <a:off x="2181734" y="1990654"/>
            <a:ext cx="1850533" cy="682721"/>
          </a:xfrm>
          <a:prstGeom prst="rect">
            <a:avLst/>
          </a:prstGeom>
          <a:solidFill>
            <a:schemeClr val="lt1"/>
          </a:solidFill>
          <a:ln w="25400" cap="flat" cmpd="sng">
            <a:solidFill>
              <a:srgbClr val="395E89"/>
            </a:solidFill>
            <a:prstDash val="solid"/>
            <a:round/>
            <a:headEnd type="none" w="sm" len="sm"/>
            <a:tailEnd type="none" w="sm" len="sm"/>
          </a:ln>
        </p:spPr>
        <p:txBody>
          <a:bodyPr spcFirstLastPara="1" wrap="square" lIns="91433" tIns="45700" rIns="91433" bIns="45700" anchor="ctr" anchorCtr="0">
            <a:noAutofit/>
          </a:bodyPr>
          <a:lstStyle/>
          <a:p>
            <a:pPr algn="ctr">
              <a:buClr>
                <a:srgbClr val="000000"/>
              </a:buClr>
              <a:buSzPts val="1800"/>
            </a:pPr>
            <a:endParaRPr sz="2400">
              <a:solidFill>
                <a:schemeClr val="lt1"/>
              </a:solidFill>
              <a:latin typeface="Calibri"/>
              <a:ea typeface="Calibri"/>
              <a:cs typeface="Calibri"/>
              <a:sym typeface="Calibri"/>
            </a:endParaRPr>
          </a:p>
        </p:txBody>
      </p:sp>
      <p:pic>
        <p:nvPicPr>
          <p:cNvPr id="193" name="Google Shape;193;p14"/>
          <p:cNvPicPr preferRelativeResize="0"/>
          <p:nvPr/>
        </p:nvPicPr>
        <p:blipFill rotWithShape="1">
          <a:blip r:embed="rId4">
            <a:alphaModFix/>
          </a:blip>
          <a:srcRect/>
          <a:stretch/>
        </p:blipFill>
        <p:spPr>
          <a:xfrm>
            <a:off x="265824" y="1866575"/>
            <a:ext cx="6707625" cy="1011563"/>
          </a:xfrm>
          <a:prstGeom prst="rect">
            <a:avLst/>
          </a:prstGeom>
          <a:noFill/>
          <a:ln w="38100" cap="sq" cmpd="sng">
            <a:solidFill>
              <a:srgbClr val="000000"/>
            </a:solidFill>
            <a:prstDash val="solid"/>
            <a:miter lim="800000"/>
            <a:headEnd type="none" w="sm" len="sm"/>
            <a:tailEnd type="none" w="sm" len="sm"/>
          </a:ln>
          <a:effectLst>
            <a:outerShdw blurRad="50800" dist="38100" dir="2700000" algn="tl" rotWithShape="0">
              <a:srgbClr val="000000">
                <a:alpha val="42352"/>
              </a:srgbClr>
            </a:outerShdw>
          </a:effectLst>
        </p:spPr>
      </p:pic>
      <p:pic>
        <p:nvPicPr>
          <p:cNvPr id="194" name="Google Shape;194;p14"/>
          <p:cNvPicPr preferRelativeResize="0"/>
          <p:nvPr/>
        </p:nvPicPr>
        <p:blipFill rotWithShape="1">
          <a:blip r:embed="rId5">
            <a:alphaModFix/>
          </a:blip>
          <a:srcRect/>
          <a:stretch/>
        </p:blipFill>
        <p:spPr>
          <a:xfrm>
            <a:off x="5588000" y="3124201"/>
            <a:ext cx="6344171" cy="1060108"/>
          </a:xfrm>
          <a:prstGeom prst="rect">
            <a:avLst/>
          </a:prstGeom>
          <a:noFill/>
          <a:ln w="38100" cap="sq" cmpd="sng">
            <a:solidFill>
              <a:srgbClr val="000000"/>
            </a:solidFill>
            <a:prstDash val="solid"/>
            <a:miter lim="800000"/>
            <a:headEnd type="none" w="sm" len="sm"/>
            <a:tailEnd type="none" w="sm" len="sm"/>
          </a:ln>
          <a:effectLst>
            <a:outerShdw blurRad="50800" dist="38100" dir="2700000" algn="tl" rotWithShape="0">
              <a:srgbClr val="000000">
                <a:alpha val="42352"/>
              </a:srgbClr>
            </a:outerShdw>
          </a:effectLst>
        </p:spPr>
      </p:pic>
      <p:sp>
        <p:nvSpPr>
          <p:cNvPr id="195" name="Google Shape;195;p14"/>
          <p:cNvSpPr txBox="1"/>
          <p:nvPr/>
        </p:nvSpPr>
        <p:spPr>
          <a:xfrm>
            <a:off x="3464980" y="766567"/>
            <a:ext cx="4736891" cy="666745"/>
          </a:xfrm>
          <a:prstGeom prst="rect">
            <a:avLst/>
          </a:prstGeom>
          <a:solidFill>
            <a:srgbClr val="FB9205"/>
          </a:solidFill>
          <a:ln w="9525" cap="flat" cmpd="sng">
            <a:solidFill>
              <a:schemeClr val="accent2"/>
            </a:solidFill>
            <a:prstDash val="solid"/>
            <a:round/>
            <a:headEnd type="none" w="sm" len="sm"/>
            <a:tailEnd type="none" w="sm" len="sm"/>
          </a:ln>
        </p:spPr>
        <p:txBody>
          <a:bodyPr spcFirstLastPara="1" wrap="square" lIns="91433" tIns="45700" rIns="91433" bIns="45700" anchor="ctr" anchorCtr="0">
            <a:spAutoFit/>
          </a:bodyPr>
          <a:lstStyle/>
          <a:p>
            <a:pPr algn="ctr">
              <a:buClr>
                <a:srgbClr val="000000"/>
              </a:buClr>
              <a:buSzPts val="2800"/>
            </a:pPr>
            <a:r>
              <a:rPr lang="en-US" sz="3733">
                <a:solidFill>
                  <a:schemeClr val="lt1"/>
                </a:solidFill>
                <a:latin typeface="Calibri"/>
                <a:ea typeface="Calibri"/>
                <a:cs typeface="Calibri"/>
                <a:sym typeface="Calibri"/>
              </a:rPr>
              <a:t> Collaborations/Tie-ups</a:t>
            </a:r>
            <a:endParaRPr sz="3733">
              <a:solidFill>
                <a:schemeClr val="lt1"/>
              </a:solidFill>
              <a:latin typeface="Calibri"/>
              <a:ea typeface="Calibri"/>
              <a:cs typeface="Calibri"/>
              <a:sym typeface="Calibri"/>
            </a:endParaRPr>
          </a:p>
        </p:txBody>
      </p:sp>
      <p:pic>
        <p:nvPicPr>
          <p:cNvPr id="196" name="Google Shape;196;p14"/>
          <p:cNvPicPr preferRelativeResize="0"/>
          <p:nvPr/>
        </p:nvPicPr>
        <p:blipFill rotWithShape="1">
          <a:blip r:embed="rId6">
            <a:alphaModFix/>
          </a:blip>
          <a:srcRect l="2905"/>
          <a:stretch/>
        </p:blipFill>
        <p:spPr>
          <a:xfrm>
            <a:off x="227286" y="4399666"/>
            <a:ext cx="6173513" cy="1055860"/>
          </a:xfrm>
          <a:prstGeom prst="rect">
            <a:avLst/>
          </a:prstGeom>
          <a:noFill/>
          <a:ln w="38100" cap="sq" cmpd="sng">
            <a:solidFill>
              <a:srgbClr val="000000"/>
            </a:solidFill>
            <a:prstDash val="solid"/>
            <a:miter lim="800000"/>
            <a:headEnd type="none" w="sm" len="sm"/>
            <a:tailEnd type="none" w="sm" len="sm"/>
          </a:ln>
          <a:effectLst>
            <a:outerShdw blurRad="50800" dist="38100" dir="2700000" algn="tl" rotWithShape="0">
              <a:srgbClr val="000000">
                <a:alpha val="42352"/>
              </a:srgbClr>
            </a:outerShdw>
          </a:effectLst>
        </p:spPr>
      </p:pic>
      <p:pic>
        <p:nvPicPr>
          <p:cNvPr id="197" name="Google Shape;197;p14"/>
          <p:cNvPicPr preferRelativeResize="0"/>
          <p:nvPr/>
        </p:nvPicPr>
        <p:blipFill rotWithShape="1">
          <a:blip r:embed="rId7">
            <a:alphaModFix/>
          </a:blip>
          <a:srcRect/>
          <a:stretch/>
        </p:blipFill>
        <p:spPr>
          <a:xfrm>
            <a:off x="5228286" y="5659511"/>
            <a:ext cx="6479103" cy="997293"/>
          </a:xfrm>
          <a:prstGeom prst="rect">
            <a:avLst/>
          </a:prstGeom>
          <a:noFill/>
          <a:ln w="38100" cap="sq" cmpd="sng">
            <a:solidFill>
              <a:srgbClr val="000000"/>
            </a:solidFill>
            <a:prstDash val="solid"/>
            <a:miter lim="800000"/>
            <a:headEnd type="none" w="sm" len="sm"/>
            <a:tailEnd type="none" w="sm" len="sm"/>
          </a:ln>
          <a:effectLst>
            <a:outerShdw blurRad="50800" dist="38100" dir="2700000" algn="tl" rotWithShape="0">
              <a:srgbClr val="000000">
                <a:alpha val="42352"/>
              </a:srgbClr>
            </a:outerShdw>
          </a:effectLst>
        </p:spPr>
      </p:pic>
      <p:sp>
        <p:nvSpPr>
          <p:cNvPr id="198" name="Google Shape;198;p14"/>
          <p:cNvSpPr/>
          <p:nvPr/>
        </p:nvSpPr>
        <p:spPr>
          <a:xfrm>
            <a:off x="2507197" y="1990654"/>
            <a:ext cx="1473240" cy="682721"/>
          </a:xfrm>
          <a:prstGeom prst="rect">
            <a:avLst/>
          </a:prstGeom>
          <a:solidFill>
            <a:schemeClr val="lt1"/>
          </a:solidFill>
          <a:ln>
            <a:noFill/>
          </a:ln>
        </p:spPr>
        <p:txBody>
          <a:bodyPr spcFirstLastPara="1" wrap="square" lIns="91433" tIns="45700" rIns="91433" bIns="45700" anchor="ctr" anchorCtr="0">
            <a:noAutofit/>
          </a:bodyPr>
          <a:lstStyle/>
          <a:p>
            <a:pPr algn="ctr">
              <a:buClr>
                <a:srgbClr val="000000"/>
              </a:buClr>
              <a:buSzPts val="1800"/>
            </a:pPr>
            <a:endParaRPr sz="2400">
              <a:solidFill>
                <a:schemeClr val="lt1"/>
              </a:solidFill>
              <a:latin typeface="Calibri"/>
              <a:ea typeface="Calibri"/>
              <a:cs typeface="Calibri"/>
              <a:sym typeface="Calibri"/>
            </a:endParaRPr>
          </a:p>
        </p:txBody>
      </p:sp>
      <p:pic>
        <p:nvPicPr>
          <p:cNvPr id="199" name="Google Shape;199;p14"/>
          <p:cNvPicPr preferRelativeResize="0"/>
          <p:nvPr/>
        </p:nvPicPr>
        <p:blipFill rotWithShape="1">
          <a:blip r:embed="rId8">
            <a:alphaModFix/>
          </a:blip>
          <a:srcRect b="14889"/>
          <a:stretch/>
        </p:blipFill>
        <p:spPr>
          <a:xfrm>
            <a:off x="2102461" y="1840551"/>
            <a:ext cx="2394024" cy="1011563"/>
          </a:xfrm>
          <a:prstGeom prst="rect">
            <a:avLst/>
          </a:prstGeom>
          <a:noFill/>
          <a:ln>
            <a:noFill/>
          </a:ln>
        </p:spPr>
      </p:pic>
      <p:pic>
        <p:nvPicPr>
          <p:cNvPr id="200" name="Google Shape;200;p14"/>
          <p:cNvPicPr preferRelativeResize="0"/>
          <p:nvPr/>
        </p:nvPicPr>
        <p:blipFill rotWithShape="1">
          <a:blip r:embed="rId9">
            <a:alphaModFix/>
          </a:blip>
          <a:srcRect/>
          <a:stretch/>
        </p:blipFill>
        <p:spPr>
          <a:xfrm>
            <a:off x="7632171" y="5662070"/>
            <a:ext cx="2004592" cy="997293"/>
          </a:xfrm>
          <a:prstGeom prst="rect">
            <a:avLst/>
          </a:prstGeom>
          <a:noFill/>
          <a:ln w="38100" cap="sq" cmpd="sng">
            <a:solidFill>
              <a:srgbClr val="000000"/>
            </a:solidFill>
            <a:prstDash val="solid"/>
            <a:miter lim="800000"/>
            <a:headEnd type="none" w="sm" len="sm"/>
            <a:tailEnd type="none" w="sm" len="sm"/>
          </a:ln>
          <a:effectLst>
            <a:outerShdw blurRad="50800" dist="38100" dir="2700000" algn="tl" rotWithShape="0">
              <a:srgbClr val="000000">
                <a:alpha val="42352"/>
              </a:srgbClr>
            </a:outerShdw>
          </a:effectLst>
        </p:spPr>
      </p:pic>
      <p:pic>
        <p:nvPicPr>
          <p:cNvPr id="201" name="Google Shape;201;p14"/>
          <p:cNvPicPr preferRelativeResize="0"/>
          <p:nvPr/>
        </p:nvPicPr>
        <p:blipFill rotWithShape="1">
          <a:blip r:embed="rId10">
            <a:alphaModFix/>
          </a:blip>
          <a:srcRect l="8789" t="32365" r="10116" b="29873"/>
          <a:stretch/>
        </p:blipFill>
        <p:spPr>
          <a:xfrm>
            <a:off x="7645660" y="1897280"/>
            <a:ext cx="2337851" cy="1011563"/>
          </a:xfrm>
          <a:prstGeom prst="rect">
            <a:avLst/>
          </a:prstGeom>
          <a:noFill/>
          <a:ln w="38100" cap="sq" cmpd="sng">
            <a:solidFill>
              <a:srgbClr val="000000"/>
            </a:solidFill>
            <a:prstDash val="solid"/>
            <a:miter lim="800000"/>
            <a:headEnd type="none" w="sm" len="sm"/>
            <a:tailEnd type="none" w="sm" len="sm"/>
          </a:ln>
          <a:effectLst>
            <a:outerShdw blurRad="50800" dist="38100" dir="2700000" algn="tl" rotWithShape="0">
              <a:srgbClr val="000000">
                <a:alpha val="42352"/>
              </a:srgbClr>
            </a:outerShdw>
          </a:effectLst>
        </p:spPr>
      </p:pic>
      <p:grpSp>
        <p:nvGrpSpPr>
          <p:cNvPr id="2" name="Group 1">
            <a:extLst>
              <a:ext uri="{FF2B5EF4-FFF2-40B4-BE49-F238E27FC236}">
                <a16:creationId xmlns:a16="http://schemas.microsoft.com/office/drawing/2014/main" id="{AD13D2CF-8946-D246-DF0D-FE5A77C9AF6B}"/>
              </a:ext>
            </a:extLst>
          </p:cNvPr>
          <p:cNvGrpSpPr/>
          <p:nvPr/>
        </p:nvGrpSpPr>
        <p:grpSpPr>
          <a:xfrm>
            <a:off x="0" y="0"/>
            <a:ext cx="12192000" cy="933210"/>
            <a:chOff x="0" y="0"/>
            <a:chExt cx="12192000" cy="933210"/>
          </a:xfrm>
        </p:grpSpPr>
        <p:sp>
          <p:nvSpPr>
            <p:cNvPr id="3" name="Rectangle 2">
              <a:extLst>
                <a:ext uri="{FF2B5EF4-FFF2-40B4-BE49-F238E27FC236}">
                  <a16:creationId xmlns:a16="http://schemas.microsoft.com/office/drawing/2014/main" id="{A31256B6-8CE8-BCF1-20D7-F702F8D2F485}"/>
                </a:ext>
              </a:extLst>
            </p:cNvPr>
            <p:cNvSpPr/>
            <p:nvPr/>
          </p:nvSpPr>
          <p:spPr>
            <a:xfrm>
              <a:off x="0" y="365759"/>
              <a:ext cx="12192000" cy="154745"/>
            </a:xfrm>
            <a:prstGeom prst="rect">
              <a:avLst/>
            </a:prstGeom>
            <a:solidFill>
              <a:srgbClr val="E67622"/>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4" name="Picture 3">
              <a:extLst>
                <a:ext uri="{FF2B5EF4-FFF2-40B4-BE49-F238E27FC236}">
                  <a16:creationId xmlns:a16="http://schemas.microsoft.com/office/drawing/2014/main" id="{E1DE62DC-938D-0CEA-48A3-E716825D108C}"/>
                </a:ext>
              </a:extLst>
            </p:cNvPr>
            <p:cNvPicPr>
              <a:picLocks noChangeAspect="1"/>
            </p:cNvPicPr>
            <p:nvPr/>
          </p:nvPicPr>
          <p:blipFill>
            <a:blip r:embed="rId11"/>
            <a:stretch>
              <a:fillRect/>
            </a:stretch>
          </p:blipFill>
          <p:spPr>
            <a:xfrm>
              <a:off x="366763" y="0"/>
              <a:ext cx="1544709" cy="933210"/>
            </a:xfrm>
            <a:prstGeom prst="rect">
              <a:avLst/>
            </a:prstGeom>
          </p:spPr>
        </p:pic>
        <p:pic>
          <p:nvPicPr>
            <p:cNvPr id="5" name="Picture 4">
              <a:extLst>
                <a:ext uri="{FF2B5EF4-FFF2-40B4-BE49-F238E27FC236}">
                  <a16:creationId xmlns:a16="http://schemas.microsoft.com/office/drawing/2014/main" id="{08242EFC-F87B-16BB-6E92-6E7D9B7EFC1B}"/>
                </a:ext>
              </a:extLst>
            </p:cNvPr>
            <p:cNvPicPr>
              <a:picLocks noChangeAspect="1"/>
            </p:cNvPicPr>
            <p:nvPr/>
          </p:nvPicPr>
          <p:blipFill>
            <a:blip r:embed="rId12"/>
            <a:stretch>
              <a:fillRect/>
            </a:stretch>
          </p:blipFill>
          <p:spPr>
            <a:xfrm>
              <a:off x="9755380" y="90145"/>
              <a:ext cx="2069857" cy="752920"/>
            </a:xfrm>
            <a:prstGeom prst="rect">
              <a:avLst/>
            </a:prstGeom>
          </p:spPr>
        </p:pic>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206;p15">
            <a:extLst>
              <a:ext uri="{FF2B5EF4-FFF2-40B4-BE49-F238E27FC236}">
                <a16:creationId xmlns:a16="http://schemas.microsoft.com/office/drawing/2014/main" id="{8262C7CE-2ED0-FCDD-DA40-DD99E93A21C1}"/>
              </a:ext>
            </a:extLst>
          </p:cNvPr>
          <p:cNvSpPr/>
          <p:nvPr/>
        </p:nvSpPr>
        <p:spPr>
          <a:xfrm>
            <a:off x="0" y="1613421"/>
            <a:ext cx="12192000" cy="5244579"/>
          </a:xfrm>
          <a:prstGeom prst="rect">
            <a:avLst/>
          </a:prstGeom>
          <a:blipFill rotWithShape="1">
            <a:blip r:embed="rId2">
              <a:alphaModFix/>
            </a:blip>
            <a:stretch>
              <a:fillRect t="-21429"/>
            </a:stretch>
          </a:blipFill>
          <a:ln>
            <a:noFill/>
          </a:ln>
        </p:spPr>
        <p:txBody>
          <a:bodyPr spcFirstLastPara="1" wrap="square" lIns="0" tIns="0" rIns="0" bIns="0" anchor="t" anchorCtr="0">
            <a:noAutofit/>
          </a:bodyPr>
          <a:lstStyle/>
          <a:p>
            <a:pPr marL="27305" marR="5080" lvl="0" indent="20319" algn="l" rtl="0">
              <a:lnSpc>
                <a:spcPct val="213888"/>
              </a:lnSpc>
              <a:spcBef>
                <a:spcPts val="0"/>
              </a:spcBef>
              <a:spcAft>
                <a:spcPts val="0"/>
              </a:spcAft>
              <a:buClr>
                <a:srgbClr val="000000"/>
              </a:buClr>
              <a:buSzPts val="1800"/>
              <a:buFont typeface="Arial"/>
              <a:buNone/>
            </a:pPr>
            <a:endParaRPr sz="1800" b="0" i="0" u="none" strike="noStrike" cap="none" dirty="0">
              <a:solidFill>
                <a:schemeClr val="dk1"/>
              </a:solidFill>
              <a:latin typeface="Cambria"/>
              <a:ea typeface="Cambria"/>
              <a:cs typeface="Cambria"/>
              <a:sym typeface="Cambria"/>
            </a:endParaRPr>
          </a:p>
        </p:txBody>
      </p:sp>
      <p:sp>
        <p:nvSpPr>
          <p:cNvPr id="5" name="TextBox 4">
            <a:extLst>
              <a:ext uri="{FF2B5EF4-FFF2-40B4-BE49-F238E27FC236}">
                <a16:creationId xmlns:a16="http://schemas.microsoft.com/office/drawing/2014/main" id="{ADE7616B-A9BA-5ABB-3D1A-B545034C8B83}"/>
              </a:ext>
            </a:extLst>
          </p:cNvPr>
          <p:cNvSpPr txBox="1"/>
          <p:nvPr/>
        </p:nvSpPr>
        <p:spPr>
          <a:xfrm>
            <a:off x="-98474" y="4115192"/>
            <a:ext cx="12084147" cy="1446550"/>
          </a:xfrm>
          <a:prstGeom prst="rect">
            <a:avLst/>
          </a:prstGeom>
          <a:noFill/>
        </p:spPr>
        <p:txBody>
          <a:bodyPr wrap="square">
            <a:spAutoFit/>
          </a:bodyPr>
          <a:lstStyle/>
          <a:p>
            <a:pPr algn="just"/>
            <a:r>
              <a:rPr lang="en-US" sz="4400" b="1" dirty="0">
                <a:solidFill>
                  <a:schemeClr val="bg1"/>
                </a:solidFill>
                <a:latin typeface="Cambria"/>
                <a:ea typeface="Cambria"/>
                <a:cs typeface="Cambria"/>
                <a:sym typeface="Cambria"/>
              </a:rPr>
              <a:t>Creation that Redefines groundwork  with the latest Technology and Innovation</a:t>
            </a:r>
            <a:endParaRPr lang="en-IN" sz="4400" b="1" dirty="0">
              <a:solidFill>
                <a:schemeClr val="bg1"/>
              </a:solidFill>
            </a:endParaRPr>
          </a:p>
        </p:txBody>
      </p:sp>
      <p:sp>
        <p:nvSpPr>
          <p:cNvPr id="10" name="TextBox 9">
            <a:extLst>
              <a:ext uri="{FF2B5EF4-FFF2-40B4-BE49-F238E27FC236}">
                <a16:creationId xmlns:a16="http://schemas.microsoft.com/office/drawing/2014/main" id="{FCCF0860-0449-D2AF-9C75-36B05D596182}"/>
              </a:ext>
            </a:extLst>
          </p:cNvPr>
          <p:cNvSpPr txBox="1"/>
          <p:nvPr/>
        </p:nvSpPr>
        <p:spPr>
          <a:xfrm>
            <a:off x="0" y="5496192"/>
            <a:ext cx="12084147" cy="1200329"/>
          </a:xfrm>
          <a:prstGeom prst="rect">
            <a:avLst/>
          </a:prstGeom>
          <a:noFill/>
        </p:spPr>
        <p:txBody>
          <a:bodyPr wrap="square">
            <a:spAutoFit/>
          </a:bodyPr>
          <a:lstStyle/>
          <a:p>
            <a:pPr marL="0" marR="0" lvl="0" indent="0" algn="just" rtl="0">
              <a:lnSpc>
                <a:spcPct val="100000"/>
              </a:lnSpc>
              <a:spcBef>
                <a:spcPts val="0"/>
              </a:spcBef>
              <a:spcAft>
                <a:spcPts val="0"/>
              </a:spcAft>
              <a:buClr>
                <a:srgbClr val="000000"/>
              </a:buClr>
              <a:buSzPts val="1800"/>
              <a:buFont typeface="Arial"/>
              <a:buNone/>
            </a:pPr>
            <a:r>
              <a:rPr lang="en-GB" sz="2400" b="1" i="0" u="none" strike="noStrike" cap="none" dirty="0">
                <a:solidFill>
                  <a:schemeClr val="lt1"/>
                </a:solidFill>
                <a:latin typeface="Cambria"/>
                <a:ea typeface="Cambria"/>
                <a:cs typeface="Cambria"/>
                <a:sym typeface="Cambria"/>
              </a:rPr>
              <a:t>Based on the nature of their study programme, LPU Regular, Distance and Online Learners have equal access to various infrastructural and other facilities of the University.</a:t>
            </a:r>
            <a:endParaRPr lang="en-GB" b="0" i="0" u="none" strike="noStrike" cap="none" dirty="0">
              <a:solidFill>
                <a:schemeClr val="lt1"/>
              </a:solidFill>
              <a:latin typeface="Arial"/>
              <a:ea typeface="Arial"/>
              <a:cs typeface="Arial"/>
              <a:sym typeface="Arial"/>
            </a:endParaRPr>
          </a:p>
        </p:txBody>
      </p:sp>
      <p:grpSp>
        <p:nvGrpSpPr>
          <p:cNvPr id="4" name="Group 3">
            <a:extLst>
              <a:ext uri="{FF2B5EF4-FFF2-40B4-BE49-F238E27FC236}">
                <a16:creationId xmlns:a16="http://schemas.microsoft.com/office/drawing/2014/main" id="{14D88C34-9BD6-D813-FC10-0B0AF72DD7E6}"/>
              </a:ext>
            </a:extLst>
          </p:cNvPr>
          <p:cNvGrpSpPr/>
          <p:nvPr/>
        </p:nvGrpSpPr>
        <p:grpSpPr>
          <a:xfrm>
            <a:off x="0" y="0"/>
            <a:ext cx="12192000" cy="933210"/>
            <a:chOff x="0" y="0"/>
            <a:chExt cx="12192000" cy="933210"/>
          </a:xfrm>
        </p:grpSpPr>
        <p:sp>
          <p:nvSpPr>
            <p:cNvPr id="6" name="Rectangle 5">
              <a:extLst>
                <a:ext uri="{FF2B5EF4-FFF2-40B4-BE49-F238E27FC236}">
                  <a16:creationId xmlns:a16="http://schemas.microsoft.com/office/drawing/2014/main" id="{257A088A-16C0-476B-FC91-E1959143A816}"/>
                </a:ext>
              </a:extLst>
            </p:cNvPr>
            <p:cNvSpPr/>
            <p:nvPr/>
          </p:nvSpPr>
          <p:spPr>
            <a:xfrm>
              <a:off x="0" y="365759"/>
              <a:ext cx="12192000" cy="154745"/>
            </a:xfrm>
            <a:prstGeom prst="rect">
              <a:avLst/>
            </a:prstGeom>
            <a:solidFill>
              <a:srgbClr val="E67622"/>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7" name="Picture 6">
              <a:extLst>
                <a:ext uri="{FF2B5EF4-FFF2-40B4-BE49-F238E27FC236}">
                  <a16:creationId xmlns:a16="http://schemas.microsoft.com/office/drawing/2014/main" id="{F71636EF-714B-8A1A-EB2D-1E77B1218C97}"/>
                </a:ext>
              </a:extLst>
            </p:cNvPr>
            <p:cNvPicPr>
              <a:picLocks noChangeAspect="1"/>
            </p:cNvPicPr>
            <p:nvPr/>
          </p:nvPicPr>
          <p:blipFill>
            <a:blip r:embed="rId3"/>
            <a:stretch>
              <a:fillRect/>
            </a:stretch>
          </p:blipFill>
          <p:spPr>
            <a:xfrm>
              <a:off x="366763" y="0"/>
              <a:ext cx="1544709" cy="933210"/>
            </a:xfrm>
            <a:prstGeom prst="rect">
              <a:avLst/>
            </a:prstGeom>
          </p:spPr>
        </p:pic>
        <p:pic>
          <p:nvPicPr>
            <p:cNvPr id="8" name="Picture 7">
              <a:extLst>
                <a:ext uri="{FF2B5EF4-FFF2-40B4-BE49-F238E27FC236}">
                  <a16:creationId xmlns:a16="http://schemas.microsoft.com/office/drawing/2014/main" id="{94532BBE-9A3F-52A3-1450-AB5649E253B5}"/>
                </a:ext>
              </a:extLst>
            </p:cNvPr>
            <p:cNvPicPr>
              <a:picLocks noChangeAspect="1"/>
            </p:cNvPicPr>
            <p:nvPr/>
          </p:nvPicPr>
          <p:blipFill>
            <a:blip r:embed="rId4"/>
            <a:stretch>
              <a:fillRect/>
            </a:stretch>
          </p:blipFill>
          <p:spPr>
            <a:xfrm>
              <a:off x="9755380" y="90145"/>
              <a:ext cx="2069857" cy="752920"/>
            </a:xfrm>
            <a:prstGeom prst="rect">
              <a:avLst/>
            </a:prstGeom>
          </p:spPr>
        </p:pic>
      </p:grpSp>
      <p:sp>
        <p:nvSpPr>
          <p:cNvPr id="17" name="Google Shape;152;p10">
            <a:extLst>
              <a:ext uri="{FF2B5EF4-FFF2-40B4-BE49-F238E27FC236}">
                <a16:creationId xmlns:a16="http://schemas.microsoft.com/office/drawing/2014/main" id="{7EDA77BB-1452-59AC-9B6D-E7140F2F20AC}"/>
              </a:ext>
            </a:extLst>
          </p:cNvPr>
          <p:cNvSpPr txBox="1">
            <a:spLocks/>
          </p:cNvSpPr>
          <p:nvPr/>
        </p:nvSpPr>
        <p:spPr>
          <a:xfrm>
            <a:off x="4093526" y="166221"/>
            <a:ext cx="3479800" cy="500107"/>
          </a:xfrm>
          <a:prstGeom prst="rect">
            <a:avLst/>
          </a:prstGeom>
          <a:solidFill>
            <a:srgbClr val="E67622"/>
          </a:solidFill>
          <a:ln w="9525" cap="flat" cmpd="sng">
            <a:solidFill>
              <a:schemeClr val="tx1">
                <a:lumMod val="95000"/>
                <a:lumOff val="5000"/>
              </a:schemeClr>
            </a:solidFill>
            <a:prstDash val="solid"/>
            <a:round/>
            <a:headEnd type="none" w="sm" len="sm"/>
            <a:tailEnd type="none" w="sm" len="sm"/>
          </a:ln>
        </p:spPr>
        <p:txBody>
          <a:bodyPr spcFirstLastPara="1" wrap="square" lIns="68575" tIns="34275" rIns="68575" bIns="34275" anchor="ctr"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SzPts val="1400"/>
              <a:buFont typeface="Arial"/>
              <a:buNone/>
              <a:defRPr sz="2400" b="0" i="0" u="none" strike="noStrike" cap="none">
                <a:solidFill>
                  <a:schemeClr val="lt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r>
              <a:rPr lang="en-US" sz="2800" b="1" dirty="0">
                <a:latin typeface="Cambria"/>
                <a:ea typeface="Cambria"/>
                <a:cs typeface="Cambria"/>
                <a:sym typeface="Cambria"/>
              </a:rPr>
              <a:t>Infrastructure</a:t>
            </a:r>
          </a:p>
        </p:txBody>
      </p:sp>
    </p:spTree>
    <p:extLst>
      <p:ext uri="{BB962C8B-B14F-4D97-AF65-F5344CB8AC3E}">
        <p14:creationId xmlns:p14="http://schemas.microsoft.com/office/powerpoint/2010/main" val="11762644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oogle Shape;215;p16">
            <a:extLst>
              <a:ext uri="{FF2B5EF4-FFF2-40B4-BE49-F238E27FC236}">
                <a16:creationId xmlns:a16="http://schemas.microsoft.com/office/drawing/2014/main" id="{F518045C-48E3-A87E-B91E-8EE7D8712C58}"/>
              </a:ext>
            </a:extLst>
          </p:cNvPr>
          <p:cNvPicPr preferRelativeResize="0"/>
          <p:nvPr/>
        </p:nvPicPr>
        <p:blipFill rotWithShape="1">
          <a:blip r:embed="rId2">
            <a:alphaModFix/>
          </a:blip>
          <a:srcRect/>
          <a:stretch/>
        </p:blipFill>
        <p:spPr>
          <a:xfrm>
            <a:off x="3713871" y="1509985"/>
            <a:ext cx="8411030" cy="4771240"/>
          </a:xfrm>
          <a:prstGeom prst="rect">
            <a:avLst/>
          </a:prstGeom>
          <a:noFill/>
          <a:ln>
            <a:noFill/>
          </a:ln>
        </p:spPr>
      </p:pic>
      <p:sp>
        <p:nvSpPr>
          <p:cNvPr id="5" name="TextBox 4">
            <a:extLst>
              <a:ext uri="{FF2B5EF4-FFF2-40B4-BE49-F238E27FC236}">
                <a16:creationId xmlns:a16="http://schemas.microsoft.com/office/drawing/2014/main" id="{5CD9E0AC-38FA-62D1-F808-C54CE4D0B43E}"/>
              </a:ext>
            </a:extLst>
          </p:cNvPr>
          <p:cNvSpPr txBox="1"/>
          <p:nvPr/>
        </p:nvSpPr>
        <p:spPr>
          <a:xfrm>
            <a:off x="250395" y="2762852"/>
            <a:ext cx="3362179" cy="1754326"/>
          </a:xfrm>
          <a:prstGeom prst="rect">
            <a:avLst/>
          </a:prstGeom>
          <a:noFill/>
        </p:spPr>
        <p:txBody>
          <a:bodyPr wrap="square">
            <a:spAutoFit/>
          </a:bodyPr>
          <a:lstStyle/>
          <a:p>
            <a:pPr marL="12065" marR="5080" lvl="0" indent="-635" algn="l" rtl="0">
              <a:lnSpc>
                <a:spcPct val="100000"/>
              </a:lnSpc>
              <a:spcBef>
                <a:spcPts val="0"/>
              </a:spcBef>
              <a:spcAft>
                <a:spcPts val="0"/>
              </a:spcAft>
              <a:buClr>
                <a:srgbClr val="000000"/>
              </a:buClr>
              <a:buSzPts val="2800"/>
              <a:buFont typeface="Arial"/>
              <a:buNone/>
            </a:pPr>
            <a:r>
              <a:rPr lang="en-GB" sz="3600" b="1" i="0" u="none" strike="noStrike" cap="none" dirty="0">
                <a:solidFill>
                  <a:srgbClr val="E67622"/>
                </a:solidFill>
                <a:latin typeface="Cambria" panose="02040503050406030204" pitchFamily="18" charset="0"/>
                <a:ea typeface="Cambria" panose="02040503050406030204" pitchFamily="18" charset="0"/>
                <a:cs typeface="Cambria"/>
                <a:sym typeface="Cambria"/>
              </a:rPr>
              <a:t>LPU, where  Architecture is  frozen music</a:t>
            </a:r>
            <a:endParaRPr lang="en-GB" sz="3600" b="0" i="0" u="none" strike="noStrike" cap="none" dirty="0">
              <a:solidFill>
                <a:srgbClr val="E67622"/>
              </a:solidFill>
              <a:latin typeface="Cambria" panose="02040503050406030204" pitchFamily="18" charset="0"/>
              <a:ea typeface="Cambria" panose="02040503050406030204" pitchFamily="18" charset="0"/>
              <a:cs typeface="Cambria"/>
              <a:sym typeface="Cambria"/>
            </a:endParaRPr>
          </a:p>
        </p:txBody>
      </p:sp>
      <p:grpSp>
        <p:nvGrpSpPr>
          <p:cNvPr id="3" name="Group 2">
            <a:extLst>
              <a:ext uri="{FF2B5EF4-FFF2-40B4-BE49-F238E27FC236}">
                <a16:creationId xmlns:a16="http://schemas.microsoft.com/office/drawing/2014/main" id="{DCAF78ED-ECA8-92E0-A9B7-D44DAD93236C}"/>
              </a:ext>
            </a:extLst>
          </p:cNvPr>
          <p:cNvGrpSpPr/>
          <p:nvPr/>
        </p:nvGrpSpPr>
        <p:grpSpPr>
          <a:xfrm>
            <a:off x="0" y="0"/>
            <a:ext cx="12192000" cy="933210"/>
            <a:chOff x="0" y="0"/>
            <a:chExt cx="12192000" cy="933210"/>
          </a:xfrm>
        </p:grpSpPr>
        <p:sp>
          <p:nvSpPr>
            <p:cNvPr id="4" name="Rectangle 3">
              <a:extLst>
                <a:ext uri="{FF2B5EF4-FFF2-40B4-BE49-F238E27FC236}">
                  <a16:creationId xmlns:a16="http://schemas.microsoft.com/office/drawing/2014/main" id="{30C243B1-7E4C-E2E3-A8A7-A1E7ABD2BD41}"/>
                </a:ext>
              </a:extLst>
            </p:cNvPr>
            <p:cNvSpPr/>
            <p:nvPr/>
          </p:nvSpPr>
          <p:spPr>
            <a:xfrm>
              <a:off x="0" y="365759"/>
              <a:ext cx="12192000" cy="154745"/>
            </a:xfrm>
            <a:prstGeom prst="rect">
              <a:avLst/>
            </a:prstGeom>
            <a:solidFill>
              <a:srgbClr val="E67622"/>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6" name="Picture 5">
              <a:extLst>
                <a:ext uri="{FF2B5EF4-FFF2-40B4-BE49-F238E27FC236}">
                  <a16:creationId xmlns:a16="http://schemas.microsoft.com/office/drawing/2014/main" id="{827CA626-83E9-4D41-A479-759971DDA382}"/>
                </a:ext>
              </a:extLst>
            </p:cNvPr>
            <p:cNvPicPr>
              <a:picLocks noChangeAspect="1"/>
            </p:cNvPicPr>
            <p:nvPr/>
          </p:nvPicPr>
          <p:blipFill>
            <a:blip r:embed="rId3"/>
            <a:stretch>
              <a:fillRect/>
            </a:stretch>
          </p:blipFill>
          <p:spPr>
            <a:xfrm>
              <a:off x="366763" y="0"/>
              <a:ext cx="1544709" cy="933210"/>
            </a:xfrm>
            <a:prstGeom prst="rect">
              <a:avLst/>
            </a:prstGeom>
          </p:spPr>
        </p:pic>
        <p:pic>
          <p:nvPicPr>
            <p:cNvPr id="7" name="Picture 6">
              <a:extLst>
                <a:ext uri="{FF2B5EF4-FFF2-40B4-BE49-F238E27FC236}">
                  <a16:creationId xmlns:a16="http://schemas.microsoft.com/office/drawing/2014/main" id="{05EB0D41-7D5B-5A36-7658-6D0D9A71A5E7}"/>
                </a:ext>
              </a:extLst>
            </p:cNvPr>
            <p:cNvPicPr>
              <a:picLocks noChangeAspect="1"/>
            </p:cNvPicPr>
            <p:nvPr/>
          </p:nvPicPr>
          <p:blipFill>
            <a:blip r:embed="rId4"/>
            <a:stretch>
              <a:fillRect/>
            </a:stretch>
          </p:blipFill>
          <p:spPr>
            <a:xfrm>
              <a:off x="9755380" y="90145"/>
              <a:ext cx="2069857" cy="752920"/>
            </a:xfrm>
            <a:prstGeom prst="rect">
              <a:avLst/>
            </a:prstGeom>
          </p:spPr>
        </p:pic>
      </p:grpSp>
    </p:spTree>
    <p:extLst>
      <p:ext uri="{BB962C8B-B14F-4D97-AF65-F5344CB8AC3E}">
        <p14:creationId xmlns:p14="http://schemas.microsoft.com/office/powerpoint/2010/main" val="10191839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pic>
        <p:nvPicPr>
          <p:cNvPr id="220" name="Google Shape;220;p17"/>
          <p:cNvPicPr preferRelativeResize="0"/>
          <p:nvPr/>
        </p:nvPicPr>
        <p:blipFill rotWithShape="1">
          <a:blip r:embed="rId3">
            <a:alphaModFix/>
          </a:blip>
          <a:srcRect/>
          <a:stretch/>
        </p:blipFill>
        <p:spPr>
          <a:xfrm>
            <a:off x="2255573" y="836712"/>
            <a:ext cx="8028384" cy="6021288"/>
          </a:xfrm>
          <a:prstGeom prst="rect">
            <a:avLst/>
          </a:prstGeom>
          <a:noFill/>
          <a:ln>
            <a:noFill/>
          </a:ln>
        </p:spPr>
      </p:pic>
      <p:grpSp>
        <p:nvGrpSpPr>
          <p:cNvPr id="2" name="Group 1">
            <a:extLst>
              <a:ext uri="{FF2B5EF4-FFF2-40B4-BE49-F238E27FC236}">
                <a16:creationId xmlns:a16="http://schemas.microsoft.com/office/drawing/2014/main" id="{A4D390D9-8774-BA46-031A-7ADFF6A19182}"/>
              </a:ext>
            </a:extLst>
          </p:cNvPr>
          <p:cNvGrpSpPr/>
          <p:nvPr/>
        </p:nvGrpSpPr>
        <p:grpSpPr>
          <a:xfrm>
            <a:off x="0" y="0"/>
            <a:ext cx="12192000" cy="933210"/>
            <a:chOff x="0" y="0"/>
            <a:chExt cx="12192000" cy="933210"/>
          </a:xfrm>
        </p:grpSpPr>
        <p:sp>
          <p:nvSpPr>
            <p:cNvPr id="3" name="Rectangle 2">
              <a:extLst>
                <a:ext uri="{FF2B5EF4-FFF2-40B4-BE49-F238E27FC236}">
                  <a16:creationId xmlns:a16="http://schemas.microsoft.com/office/drawing/2014/main" id="{AC8ECB97-812C-4B67-3844-521738A1D3C8}"/>
                </a:ext>
              </a:extLst>
            </p:cNvPr>
            <p:cNvSpPr/>
            <p:nvPr/>
          </p:nvSpPr>
          <p:spPr>
            <a:xfrm>
              <a:off x="0" y="365759"/>
              <a:ext cx="12192000" cy="154745"/>
            </a:xfrm>
            <a:prstGeom prst="rect">
              <a:avLst/>
            </a:prstGeom>
            <a:solidFill>
              <a:srgbClr val="E67622"/>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4" name="Picture 3">
              <a:extLst>
                <a:ext uri="{FF2B5EF4-FFF2-40B4-BE49-F238E27FC236}">
                  <a16:creationId xmlns:a16="http://schemas.microsoft.com/office/drawing/2014/main" id="{E72E2943-8E30-B0B9-7187-9F8A29ADF564}"/>
                </a:ext>
              </a:extLst>
            </p:cNvPr>
            <p:cNvPicPr>
              <a:picLocks noChangeAspect="1"/>
            </p:cNvPicPr>
            <p:nvPr/>
          </p:nvPicPr>
          <p:blipFill>
            <a:blip r:embed="rId4"/>
            <a:stretch>
              <a:fillRect/>
            </a:stretch>
          </p:blipFill>
          <p:spPr>
            <a:xfrm>
              <a:off x="366763" y="0"/>
              <a:ext cx="1544709" cy="933210"/>
            </a:xfrm>
            <a:prstGeom prst="rect">
              <a:avLst/>
            </a:prstGeom>
          </p:spPr>
        </p:pic>
        <p:pic>
          <p:nvPicPr>
            <p:cNvPr id="5" name="Picture 4">
              <a:extLst>
                <a:ext uri="{FF2B5EF4-FFF2-40B4-BE49-F238E27FC236}">
                  <a16:creationId xmlns:a16="http://schemas.microsoft.com/office/drawing/2014/main" id="{E2AFEF9F-2D01-0346-1B97-7E099F85B867}"/>
                </a:ext>
              </a:extLst>
            </p:cNvPr>
            <p:cNvPicPr>
              <a:picLocks noChangeAspect="1"/>
            </p:cNvPicPr>
            <p:nvPr/>
          </p:nvPicPr>
          <p:blipFill>
            <a:blip r:embed="rId5"/>
            <a:stretch>
              <a:fillRect/>
            </a:stretch>
          </p:blipFill>
          <p:spPr>
            <a:xfrm>
              <a:off x="9755380" y="90145"/>
              <a:ext cx="2069857" cy="752920"/>
            </a:xfrm>
            <a:prstGeom prst="rect">
              <a:avLst/>
            </a:prstGeom>
          </p:spPr>
        </p:pic>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24"/>
        <p:cNvGrpSpPr/>
        <p:nvPr/>
      </p:nvGrpSpPr>
      <p:grpSpPr>
        <a:xfrm>
          <a:off x="0" y="0"/>
          <a:ext cx="0" cy="0"/>
          <a:chOff x="0" y="0"/>
          <a:chExt cx="0" cy="0"/>
        </a:xfrm>
      </p:grpSpPr>
      <p:pic>
        <p:nvPicPr>
          <p:cNvPr id="225" name="Google Shape;225;p18"/>
          <p:cNvPicPr preferRelativeResize="0"/>
          <p:nvPr/>
        </p:nvPicPr>
        <p:blipFill rotWithShape="1">
          <a:blip r:embed="rId3">
            <a:alphaModFix/>
          </a:blip>
          <a:srcRect l="2236" t="2393" r="2719" b="4294"/>
          <a:stretch/>
        </p:blipFill>
        <p:spPr>
          <a:xfrm>
            <a:off x="2159563" y="932723"/>
            <a:ext cx="8160908" cy="5664629"/>
          </a:xfrm>
          <a:prstGeom prst="rect">
            <a:avLst/>
          </a:prstGeom>
          <a:noFill/>
          <a:ln>
            <a:noFill/>
          </a:ln>
        </p:spPr>
      </p:pic>
      <p:grpSp>
        <p:nvGrpSpPr>
          <p:cNvPr id="2" name="Group 1">
            <a:extLst>
              <a:ext uri="{FF2B5EF4-FFF2-40B4-BE49-F238E27FC236}">
                <a16:creationId xmlns:a16="http://schemas.microsoft.com/office/drawing/2014/main" id="{5F41D235-B220-D81C-E1CD-EF7BCB168427}"/>
              </a:ext>
            </a:extLst>
          </p:cNvPr>
          <p:cNvGrpSpPr/>
          <p:nvPr/>
        </p:nvGrpSpPr>
        <p:grpSpPr>
          <a:xfrm>
            <a:off x="0" y="0"/>
            <a:ext cx="12192000" cy="933210"/>
            <a:chOff x="0" y="0"/>
            <a:chExt cx="12192000" cy="933210"/>
          </a:xfrm>
        </p:grpSpPr>
        <p:sp>
          <p:nvSpPr>
            <p:cNvPr id="3" name="Rectangle 2">
              <a:extLst>
                <a:ext uri="{FF2B5EF4-FFF2-40B4-BE49-F238E27FC236}">
                  <a16:creationId xmlns:a16="http://schemas.microsoft.com/office/drawing/2014/main" id="{F9640F22-133C-BD00-4DC2-21E98748E7F1}"/>
                </a:ext>
              </a:extLst>
            </p:cNvPr>
            <p:cNvSpPr/>
            <p:nvPr/>
          </p:nvSpPr>
          <p:spPr>
            <a:xfrm>
              <a:off x="0" y="365759"/>
              <a:ext cx="12192000" cy="154745"/>
            </a:xfrm>
            <a:prstGeom prst="rect">
              <a:avLst/>
            </a:prstGeom>
            <a:solidFill>
              <a:srgbClr val="E67622"/>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4" name="Picture 3">
              <a:extLst>
                <a:ext uri="{FF2B5EF4-FFF2-40B4-BE49-F238E27FC236}">
                  <a16:creationId xmlns:a16="http://schemas.microsoft.com/office/drawing/2014/main" id="{9854E02D-BAC9-16A9-EB6E-BD99D7C625A5}"/>
                </a:ext>
              </a:extLst>
            </p:cNvPr>
            <p:cNvPicPr>
              <a:picLocks noChangeAspect="1"/>
            </p:cNvPicPr>
            <p:nvPr/>
          </p:nvPicPr>
          <p:blipFill>
            <a:blip r:embed="rId4"/>
            <a:stretch>
              <a:fillRect/>
            </a:stretch>
          </p:blipFill>
          <p:spPr>
            <a:xfrm>
              <a:off x="366763" y="0"/>
              <a:ext cx="1544709" cy="933210"/>
            </a:xfrm>
            <a:prstGeom prst="rect">
              <a:avLst/>
            </a:prstGeom>
          </p:spPr>
        </p:pic>
        <p:pic>
          <p:nvPicPr>
            <p:cNvPr id="5" name="Picture 4">
              <a:extLst>
                <a:ext uri="{FF2B5EF4-FFF2-40B4-BE49-F238E27FC236}">
                  <a16:creationId xmlns:a16="http://schemas.microsoft.com/office/drawing/2014/main" id="{5721FE05-8514-FCD9-0D25-5BB3B39F7B8A}"/>
                </a:ext>
              </a:extLst>
            </p:cNvPr>
            <p:cNvPicPr>
              <a:picLocks noChangeAspect="1"/>
            </p:cNvPicPr>
            <p:nvPr/>
          </p:nvPicPr>
          <p:blipFill>
            <a:blip r:embed="rId5"/>
            <a:stretch>
              <a:fillRect/>
            </a:stretch>
          </p:blipFill>
          <p:spPr>
            <a:xfrm>
              <a:off x="9755380" y="90145"/>
              <a:ext cx="2069857" cy="752920"/>
            </a:xfrm>
            <a:prstGeom prst="rect">
              <a:avLst/>
            </a:prstGeom>
          </p:spPr>
        </p:pic>
      </p:gr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grpSp>
        <p:nvGrpSpPr>
          <p:cNvPr id="230" name="Google Shape;230;p19"/>
          <p:cNvGrpSpPr/>
          <p:nvPr/>
        </p:nvGrpSpPr>
        <p:grpSpPr>
          <a:xfrm>
            <a:off x="335360" y="1124744"/>
            <a:ext cx="9851781" cy="5568619"/>
            <a:chOff x="287525" y="915566"/>
            <a:chExt cx="7388836" cy="4176464"/>
          </a:xfrm>
        </p:grpSpPr>
        <p:pic>
          <p:nvPicPr>
            <p:cNvPr id="231" name="Google Shape;231;p19"/>
            <p:cNvPicPr preferRelativeResize="0"/>
            <p:nvPr/>
          </p:nvPicPr>
          <p:blipFill rotWithShape="1">
            <a:blip r:embed="rId3">
              <a:alphaModFix/>
            </a:blip>
            <a:srcRect l="3292" t="3229" r="50853" b="48330"/>
            <a:stretch/>
          </p:blipFill>
          <p:spPr>
            <a:xfrm>
              <a:off x="2843808" y="3072123"/>
              <a:ext cx="2687721" cy="2009749"/>
            </a:xfrm>
            <a:prstGeom prst="rect">
              <a:avLst/>
            </a:prstGeom>
            <a:noFill/>
            <a:ln>
              <a:noFill/>
            </a:ln>
          </p:spPr>
        </p:pic>
        <p:pic>
          <p:nvPicPr>
            <p:cNvPr id="232" name="Google Shape;232;p19"/>
            <p:cNvPicPr preferRelativeResize="0"/>
            <p:nvPr/>
          </p:nvPicPr>
          <p:blipFill rotWithShape="1">
            <a:blip r:embed="rId3">
              <a:alphaModFix/>
            </a:blip>
            <a:srcRect l="50913" t="2936" r="3232" b="48623"/>
            <a:stretch/>
          </p:blipFill>
          <p:spPr>
            <a:xfrm>
              <a:off x="2843808" y="915566"/>
              <a:ext cx="2687721" cy="2009749"/>
            </a:xfrm>
            <a:prstGeom prst="rect">
              <a:avLst/>
            </a:prstGeom>
            <a:noFill/>
            <a:ln>
              <a:noFill/>
            </a:ln>
          </p:spPr>
        </p:pic>
        <p:pic>
          <p:nvPicPr>
            <p:cNvPr id="233" name="Google Shape;233;p19"/>
            <p:cNvPicPr preferRelativeResize="0"/>
            <p:nvPr/>
          </p:nvPicPr>
          <p:blipFill rotWithShape="1">
            <a:blip r:embed="rId4">
              <a:alphaModFix/>
            </a:blip>
            <a:srcRect t="1360"/>
            <a:stretch/>
          </p:blipFill>
          <p:spPr>
            <a:xfrm>
              <a:off x="5643744" y="2715766"/>
              <a:ext cx="2032617" cy="2376264"/>
            </a:xfrm>
            <a:prstGeom prst="rect">
              <a:avLst/>
            </a:prstGeom>
            <a:noFill/>
            <a:ln>
              <a:noFill/>
            </a:ln>
          </p:spPr>
        </p:pic>
        <p:pic>
          <p:nvPicPr>
            <p:cNvPr id="234" name="Google Shape;234;p19"/>
            <p:cNvPicPr preferRelativeResize="0"/>
            <p:nvPr/>
          </p:nvPicPr>
          <p:blipFill rotWithShape="1">
            <a:blip r:embed="rId5">
              <a:alphaModFix/>
            </a:blip>
            <a:srcRect/>
            <a:stretch/>
          </p:blipFill>
          <p:spPr>
            <a:xfrm>
              <a:off x="287525" y="1538014"/>
              <a:ext cx="2458289" cy="2911252"/>
            </a:xfrm>
            <a:prstGeom prst="rect">
              <a:avLst/>
            </a:prstGeom>
            <a:noFill/>
            <a:ln>
              <a:noFill/>
            </a:ln>
          </p:spPr>
        </p:pic>
      </p:grpSp>
      <p:pic>
        <p:nvPicPr>
          <p:cNvPr id="235" name="Google Shape;235;p19"/>
          <p:cNvPicPr preferRelativeResize="0"/>
          <p:nvPr/>
        </p:nvPicPr>
        <p:blipFill rotWithShape="1">
          <a:blip r:embed="rId6">
            <a:alphaModFix/>
          </a:blip>
          <a:srcRect l="1660" t="29399" b="9000"/>
          <a:stretch/>
        </p:blipFill>
        <p:spPr>
          <a:xfrm>
            <a:off x="7518861" y="1124744"/>
            <a:ext cx="3620241" cy="2267677"/>
          </a:xfrm>
          <a:prstGeom prst="rect">
            <a:avLst/>
          </a:prstGeom>
          <a:noFill/>
          <a:ln>
            <a:noFill/>
          </a:ln>
        </p:spPr>
      </p:pic>
      <p:grpSp>
        <p:nvGrpSpPr>
          <p:cNvPr id="2" name="Group 1">
            <a:extLst>
              <a:ext uri="{FF2B5EF4-FFF2-40B4-BE49-F238E27FC236}">
                <a16:creationId xmlns:a16="http://schemas.microsoft.com/office/drawing/2014/main" id="{7199A173-3327-28F8-E28D-C666FF3579E6}"/>
              </a:ext>
            </a:extLst>
          </p:cNvPr>
          <p:cNvGrpSpPr/>
          <p:nvPr/>
        </p:nvGrpSpPr>
        <p:grpSpPr>
          <a:xfrm>
            <a:off x="0" y="0"/>
            <a:ext cx="12192000" cy="933210"/>
            <a:chOff x="0" y="0"/>
            <a:chExt cx="12192000" cy="933210"/>
          </a:xfrm>
        </p:grpSpPr>
        <p:sp>
          <p:nvSpPr>
            <p:cNvPr id="3" name="Rectangle 2">
              <a:extLst>
                <a:ext uri="{FF2B5EF4-FFF2-40B4-BE49-F238E27FC236}">
                  <a16:creationId xmlns:a16="http://schemas.microsoft.com/office/drawing/2014/main" id="{DCED5701-C2A2-1A03-2970-325E35702B09}"/>
                </a:ext>
              </a:extLst>
            </p:cNvPr>
            <p:cNvSpPr/>
            <p:nvPr/>
          </p:nvSpPr>
          <p:spPr>
            <a:xfrm>
              <a:off x="0" y="365759"/>
              <a:ext cx="12192000" cy="154745"/>
            </a:xfrm>
            <a:prstGeom prst="rect">
              <a:avLst/>
            </a:prstGeom>
            <a:solidFill>
              <a:srgbClr val="E67622"/>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4" name="Picture 3">
              <a:extLst>
                <a:ext uri="{FF2B5EF4-FFF2-40B4-BE49-F238E27FC236}">
                  <a16:creationId xmlns:a16="http://schemas.microsoft.com/office/drawing/2014/main" id="{BC2A16F4-47A4-CBAF-F2BC-EEFCC9D96212}"/>
                </a:ext>
              </a:extLst>
            </p:cNvPr>
            <p:cNvPicPr>
              <a:picLocks noChangeAspect="1"/>
            </p:cNvPicPr>
            <p:nvPr/>
          </p:nvPicPr>
          <p:blipFill>
            <a:blip r:embed="rId7"/>
            <a:stretch>
              <a:fillRect/>
            </a:stretch>
          </p:blipFill>
          <p:spPr>
            <a:xfrm>
              <a:off x="366763" y="0"/>
              <a:ext cx="1544709" cy="933210"/>
            </a:xfrm>
            <a:prstGeom prst="rect">
              <a:avLst/>
            </a:prstGeom>
          </p:spPr>
        </p:pic>
        <p:pic>
          <p:nvPicPr>
            <p:cNvPr id="5" name="Picture 4">
              <a:extLst>
                <a:ext uri="{FF2B5EF4-FFF2-40B4-BE49-F238E27FC236}">
                  <a16:creationId xmlns:a16="http://schemas.microsoft.com/office/drawing/2014/main" id="{B45F0E93-343E-EDAE-B895-27553F8CAFCC}"/>
                </a:ext>
              </a:extLst>
            </p:cNvPr>
            <p:cNvPicPr>
              <a:picLocks noChangeAspect="1"/>
            </p:cNvPicPr>
            <p:nvPr/>
          </p:nvPicPr>
          <p:blipFill>
            <a:blip r:embed="rId8"/>
            <a:stretch>
              <a:fillRect/>
            </a:stretch>
          </p:blipFill>
          <p:spPr>
            <a:xfrm>
              <a:off x="9755380" y="90145"/>
              <a:ext cx="2069857" cy="752920"/>
            </a:xfrm>
            <a:prstGeom prst="rect">
              <a:avLst/>
            </a:prstGeom>
          </p:spPr>
        </p:pic>
      </p:gr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grpSp>
        <p:nvGrpSpPr>
          <p:cNvPr id="240" name="Google Shape;240;p20"/>
          <p:cNvGrpSpPr/>
          <p:nvPr/>
        </p:nvGrpSpPr>
        <p:grpSpPr>
          <a:xfrm>
            <a:off x="272019" y="771829"/>
            <a:ext cx="11584621" cy="5917635"/>
            <a:chOff x="204014" y="578872"/>
            <a:chExt cx="8688466" cy="4438226"/>
          </a:xfrm>
        </p:grpSpPr>
        <p:pic>
          <p:nvPicPr>
            <p:cNvPr id="241" name="Google Shape;241;p20"/>
            <p:cNvPicPr preferRelativeResize="0"/>
            <p:nvPr/>
          </p:nvPicPr>
          <p:blipFill rotWithShape="1">
            <a:blip r:embed="rId3">
              <a:alphaModFix/>
            </a:blip>
            <a:srcRect t="26198"/>
            <a:stretch/>
          </p:blipFill>
          <p:spPr>
            <a:xfrm>
              <a:off x="2727234" y="578872"/>
              <a:ext cx="3380928" cy="2081538"/>
            </a:xfrm>
            <a:prstGeom prst="rect">
              <a:avLst/>
            </a:prstGeom>
            <a:noFill/>
            <a:ln>
              <a:noFill/>
            </a:ln>
          </p:spPr>
        </p:pic>
        <p:pic>
          <p:nvPicPr>
            <p:cNvPr id="242" name="Google Shape;242;p20"/>
            <p:cNvPicPr preferRelativeResize="0"/>
            <p:nvPr/>
          </p:nvPicPr>
          <p:blipFill rotWithShape="1">
            <a:blip r:embed="rId4">
              <a:alphaModFix/>
            </a:blip>
            <a:srcRect b="15557"/>
            <a:stretch/>
          </p:blipFill>
          <p:spPr>
            <a:xfrm>
              <a:off x="204014" y="1491630"/>
              <a:ext cx="2366379" cy="2664296"/>
            </a:xfrm>
            <a:prstGeom prst="rect">
              <a:avLst/>
            </a:prstGeom>
            <a:noFill/>
            <a:ln>
              <a:noFill/>
            </a:ln>
          </p:spPr>
        </p:pic>
        <p:pic>
          <p:nvPicPr>
            <p:cNvPr id="243" name="Google Shape;243;p20"/>
            <p:cNvPicPr preferRelativeResize="0"/>
            <p:nvPr/>
          </p:nvPicPr>
          <p:blipFill rotWithShape="1">
            <a:blip r:embed="rId5">
              <a:alphaModFix/>
            </a:blip>
            <a:srcRect l="1431" t="37326"/>
            <a:stretch/>
          </p:blipFill>
          <p:spPr>
            <a:xfrm>
              <a:off x="2721005" y="2787774"/>
              <a:ext cx="3380928" cy="2229324"/>
            </a:xfrm>
            <a:prstGeom prst="rect">
              <a:avLst/>
            </a:prstGeom>
            <a:noFill/>
            <a:ln>
              <a:noFill/>
            </a:ln>
          </p:spPr>
        </p:pic>
        <p:pic>
          <p:nvPicPr>
            <p:cNvPr id="244" name="Google Shape;244;p20"/>
            <p:cNvPicPr preferRelativeResize="0"/>
            <p:nvPr/>
          </p:nvPicPr>
          <p:blipFill rotWithShape="1">
            <a:blip r:embed="rId6">
              <a:alphaModFix/>
            </a:blip>
            <a:srcRect/>
            <a:stretch/>
          </p:blipFill>
          <p:spPr>
            <a:xfrm>
              <a:off x="6205359" y="1288687"/>
              <a:ext cx="2687121" cy="3299188"/>
            </a:xfrm>
            <a:prstGeom prst="rect">
              <a:avLst/>
            </a:prstGeom>
            <a:noFill/>
            <a:ln>
              <a:noFill/>
            </a:ln>
          </p:spPr>
        </p:pic>
      </p:grpSp>
      <p:grpSp>
        <p:nvGrpSpPr>
          <p:cNvPr id="2" name="Group 1">
            <a:extLst>
              <a:ext uri="{FF2B5EF4-FFF2-40B4-BE49-F238E27FC236}">
                <a16:creationId xmlns:a16="http://schemas.microsoft.com/office/drawing/2014/main" id="{508C57DF-F649-CB8F-EA96-C0F00326C48F}"/>
              </a:ext>
            </a:extLst>
          </p:cNvPr>
          <p:cNvGrpSpPr/>
          <p:nvPr/>
        </p:nvGrpSpPr>
        <p:grpSpPr>
          <a:xfrm>
            <a:off x="0" y="0"/>
            <a:ext cx="12192000" cy="933210"/>
            <a:chOff x="0" y="0"/>
            <a:chExt cx="12192000" cy="933210"/>
          </a:xfrm>
        </p:grpSpPr>
        <p:sp>
          <p:nvSpPr>
            <p:cNvPr id="3" name="Rectangle 2">
              <a:extLst>
                <a:ext uri="{FF2B5EF4-FFF2-40B4-BE49-F238E27FC236}">
                  <a16:creationId xmlns:a16="http://schemas.microsoft.com/office/drawing/2014/main" id="{D7679F18-E177-17DF-DEA8-F4D47D2284A0}"/>
                </a:ext>
              </a:extLst>
            </p:cNvPr>
            <p:cNvSpPr/>
            <p:nvPr/>
          </p:nvSpPr>
          <p:spPr>
            <a:xfrm>
              <a:off x="0" y="365759"/>
              <a:ext cx="12192000" cy="154745"/>
            </a:xfrm>
            <a:prstGeom prst="rect">
              <a:avLst/>
            </a:prstGeom>
            <a:solidFill>
              <a:srgbClr val="E67622"/>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4" name="Picture 3">
              <a:extLst>
                <a:ext uri="{FF2B5EF4-FFF2-40B4-BE49-F238E27FC236}">
                  <a16:creationId xmlns:a16="http://schemas.microsoft.com/office/drawing/2014/main" id="{D65B7A90-B8A8-1AE3-F8B4-A46793D54C8F}"/>
                </a:ext>
              </a:extLst>
            </p:cNvPr>
            <p:cNvPicPr>
              <a:picLocks noChangeAspect="1"/>
            </p:cNvPicPr>
            <p:nvPr/>
          </p:nvPicPr>
          <p:blipFill>
            <a:blip r:embed="rId7"/>
            <a:stretch>
              <a:fillRect/>
            </a:stretch>
          </p:blipFill>
          <p:spPr>
            <a:xfrm>
              <a:off x="366763" y="0"/>
              <a:ext cx="1544709" cy="933210"/>
            </a:xfrm>
            <a:prstGeom prst="rect">
              <a:avLst/>
            </a:prstGeom>
          </p:spPr>
        </p:pic>
        <p:pic>
          <p:nvPicPr>
            <p:cNvPr id="5" name="Picture 4">
              <a:extLst>
                <a:ext uri="{FF2B5EF4-FFF2-40B4-BE49-F238E27FC236}">
                  <a16:creationId xmlns:a16="http://schemas.microsoft.com/office/drawing/2014/main" id="{F46F1A4A-9257-AA41-411A-EBE4DAE2756B}"/>
                </a:ext>
              </a:extLst>
            </p:cNvPr>
            <p:cNvPicPr>
              <a:picLocks noChangeAspect="1"/>
            </p:cNvPicPr>
            <p:nvPr/>
          </p:nvPicPr>
          <p:blipFill>
            <a:blip r:embed="rId8"/>
            <a:stretch>
              <a:fillRect/>
            </a:stretch>
          </p:blipFill>
          <p:spPr>
            <a:xfrm>
              <a:off x="9755380" y="90145"/>
              <a:ext cx="2069857" cy="752920"/>
            </a:xfrm>
            <a:prstGeom prst="rect">
              <a:avLst/>
            </a:prstGeom>
          </p:spPr>
        </p:pic>
      </p:gr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48"/>
        <p:cNvGrpSpPr/>
        <p:nvPr/>
      </p:nvGrpSpPr>
      <p:grpSpPr>
        <a:xfrm>
          <a:off x="0" y="0"/>
          <a:ext cx="0" cy="0"/>
          <a:chOff x="0" y="0"/>
          <a:chExt cx="0" cy="0"/>
        </a:xfrm>
      </p:grpSpPr>
      <p:grpSp>
        <p:nvGrpSpPr>
          <p:cNvPr id="249" name="Google Shape;249;p21"/>
          <p:cNvGrpSpPr/>
          <p:nvPr/>
        </p:nvGrpSpPr>
        <p:grpSpPr>
          <a:xfrm>
            <a:off x="985939" y="1124744"/>
            <a:ext cx="10220123" cy="5456048"/>
            <a:chOff x="262537" y="742833"/>
            <a:chExt cx="7665092" cy="4092036"/>
          </a:xfrm>
        </p:grpSpPr>
        <p:pic>
          <p:nvPicPr>
            <p:cNvPr id="250" name="Google Shape;250;p21"/>
            <p:cNvPicPr preferRelativeResize="0"/>
            <p:nvPr/>
          </p:nvPicPr>
          <p:blipFill rotWithShape="1">
            <a:blip r:embed="rId3">
              <a:alphaModFix/>
            </a:blip>
            <a:srcRect/>
            <a:stretch/>
          </p:blipFill>
          <p:spPr>
            <a:xfrm>
              <a:off x="262537" y="1678937"/>
              <a:ext cx="2226445" cy="2510088"/>
            </a:xfrm>
            <a:prstGeom prst="rect">
              <a:avLst/>
            </a:prstGeom>
            <a:noFill/>
            <a:ln>
              <a:noFill/>
            </a:ln>
          </p:spPr>
        </p:pic>
        <p:pic>
          <p:nvPicPr>
            <p:cNvPr id="251" name="Google Shape;251;p21"/>
            <p:cNvPicPr preferRelativeResize="0"/>
            <p:nvPr/>
          </p:nvPicPr>
          <p:blipFill rotWithShape="1">
            <a:blip r:embed="rId4">
              <a:alphaModFix/>
            </a:blip>
            <a:srcRect r="13559" b="8759"/>
            <a:stretch/>
          </p:blipFill>
          <p:spPr>
            <a:xfrm>
              <a:off x="2627784" y="742833"/>
              <a:ext cx="2914837" cy="1828917"/>
            </a:xfrm>
            <a:prstGeom prst="rect">
              <a:avLst/>
            </a:prstGeom>
            <a:noFill/>
            <a:ln>
              <a:noFill/>
            </a:ln>
          </p:spPr>
        </p:pic>
        <p:pic>
          <p:nvPicPr>
            <p:cNvPr id="252" name="Google Shape;252;p21"/>
            <p:cNvPicPr preferRelativeResize="0"/>
            <p:nvPr/>
          </p:nvPicPr>
          <p:blipFill rotWithShape="1">
            <a:blip r:embed="rId5">
              <a:alphaModFix/>
            </a:blip>
            <a:srcRect/>
            <a:stretch/>
          </p:blipFill>
          <p:spPr>
            <a:xfrm>
              <a:off x="2627784" y="2687049"/>
              <a:ext cx="1964508" cy="2147820"/>
            </a:xfrm>
            <a:prstGeom prst="rect">
              <a:avLst/>
            </a:prstGeom>
            <a:noFill/>
            <a:ln>
              <a:noFill/>
            </a:ln>
          </p:spPr>
        </p:pic>
        <p:pic>
          <p:nvPicPr>
            <p:cNvPr id="253" name="Google Shape;253;p21"/>
            <p:cNvPicPr preferRelativeResize="0"/>
            <p:nvPr/>
          </p:nvPicPr>
          <p:blipFill rotWithShape="1">
            <a:blip r:embed="rId6">
              <a:alphaModFix/>
            </a:blip>
            <a:srcRect/>
            <a:stretch/>
          </p:blipFill>
          <p:spPr>
            <a:xfrm>
              <a:off x="5652120" y="873443"/>
              <a:ext cx="2275509" cy="1698307"/>
            </a:xfrm>
            <a:prstGeom prst="rect">
              <a:avLst/>
            </a:prstGeom>
            <a:noFill/>
            <a:ln>
              <a:noFill/>
            </a:ln>
          </p:spPr>
        </p:pic>
      </p:grpSp>
      <p:pic>
        <p:nvPicPr>
          <p:cNvPr id="254" name="Google Shape;254;p21"/>
          <p:cNvPicPr preferRelativeResize="0"/>
          <p:nvPr/>
        </p:nvPicPr>
        <p:blipFill rotWithShape="1">
          <a:blip r:embed="rId7">
            <a:alphaModFix/>
          </a:blip>
          <a:srcRect/>
          <a:stretch/>
        </p:blipFill>
        <p:spPr>
          <a:xfrm>
            <a:off x="6960509" y="3717032"/>
            <a:ext cx="3099241" cy="2863760"/>
          </a:xfrm>
          <a:prstGeom prst="rect">
            <a:avLst/>
          </a:prstGeom>
          <a:noFill/>
          <a:ln>
            <a:noFill/>
          </a:ln>
        </p:spPr>
      </p:pic>
      <p:grpSp>
        <p:nvGrpSpPr>
          <p:cNvPr id="2" name="Group 1">
            <a:extLst>
              <a:ext uri="{FF2B5EF4-FFF2-40B4-BE49-F238E27FC236}">
                <a16:creationId xmlns:a16="http://schemas.microsoft.com/office/drawing/2014/main" id="{83D59B08-F3E8-15FD-871D-26EE665B8FF4}"/>
              </a:ext>
            </a:extLst>
          </p:cNvPr>
          <p:cNvGrpSpPr/>
          <p:nvPr/>
        </p:nvGrpSpPr>
        <p:grpSpPr>
          <a:xfrm>
            <a:off x="0" y="0"/>
            <a:ext cx="12192000" cy="933210"/>
            <a:chOff x="0" y="0"/>
            <a:chExt cx="12192000" cy="933210"/>
          </a:xfrm>
        </p:grpSpPr>
        <p:sp>
          <p:nvSpPr>
            <p:cNvPr id="3" name="Rectangle 2">
              <a:extLst>
                <a:ext uri="{FF2B5EF4-FFF2-40B4-BE49-F238E27FC236}">
                  <a16:creationId xmlns:a16="http://schemas.microsoft.com/office/drawing/2014/main" id="{237C9D13-0523-9590-BD3C-9E3618C4C56D}"/>
                </a:ext>
              </a:extLst>
            </p:cNvPr>
            <p:cNvSpPr/>
            <p:nvPr/>
          </p:nvSpPr>
          <p:spPr>
            <a:xfrm>
              <a:off x="0" y="365759"/>
              <a:ext cx="12192000" cy="154745"/>
            </a:xfrm>
            <a:prstGeom prst="rect">
              <a:avLst/>
            </a:prstGeom>
            <a:solidFill>
              <a:srgbClr val="E67622"/>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4" name="Picture 3">
              <a:extLst>
                <a:ext uri="{FF2B5EF4-FFF2-40B4-BE49-F238E27FC236}">
                  <a16:creationId xmlns:a16="http://schemas.microsoft.com/office/drawing/2014/main" id="{D269F3F1-5593-46A2-9EC6-1EEBEBA92DE3}"/>
                </a:ext>
              </a:extLst>
            </p:cNvPr>
            <p:cNvPicPr>
              <a:picLocks noChangeAspect="1"/>
            </p:cNvPicPr>
            <p:nvPr/>
          </p:nvPicPr>
          <p:blipFill>
            <a:blip r:embed="rId8"/>
            <a:stretch>
              <a:fillRect/>
            </a:stretch>
          </p:blipFill>
          <p:spPr>
            <a:xfrm>
              <a:off x="366763" y="0"/>
              <a:ext cx="1544709" cy="933210"/>
            </a:xfrm>
            <a:prstGeom prst="rect">
              <a:avLst/>
            </a:prstGeom>
          </p:spPr>
        </p:pic>
        <p:pic>
          <p:nvPicPr>
            <p:cNvPr id="5" name="Picture 4">
              <a:extLst>
                <a:ext uri="{FF2B5EF4-FFF2-40B4-BE49-F238E27FC236}">
                  <a16:creationId xmlns:a16="http://schemas.microsoft.com/office/drawing/2014/main" id="{B4D56573-D3EF-3C38-D964-BD2730449729}"/>
                </a:ext>
              </a:extLst>
            </p:cNvPr>
            <p:cNvPicPr>
              <a:picLocks noChangeAspect="1"/>
            </p:cNvPicPr>
            <p:nvPr/>
          </p:nvPicPr>
          <p:blipFill>
            <a:blip r:embed="rId9"/>
            <a:stretch>
              <a:fillRect/>
            </a:stretch>
          </p:blipFill>
          <p:spPr>
            <a:xfrm>
              <a:off x="9755380" y="90145"/>
              <a:ext cx="2069857" cy="752920"/>
            </a:xfrm>
            <a:prstGeom prst="rect">
              <a:avLst/>
            </a:prstGeom>
          </p:spPr>
        </p:pic>
      </p:gr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Google Shape;268;p23">
            <a:extLst>
              <a:ext uri="{FF2B5EF4-FFF2-40B4-BE49-F238E27FC236}">
                <a16:creationId xmlns:a16="http://schemas.microsoft.com/office/drawing/2014/main" id="{FC5179C2-07C6-F22A-8FD2-C3DF2C19D1B6}"/>
              </a:ext>
            </a:extLst>
          </p:cNvPr>
          <p:cNvSpPr/>
          <p:nvPr/>
        </p:nvSpPr>
        <p:spPr>
          <a:xfrm>
            <a:off x="224996" y="1054137"/>
            <a:ext cx="5613095" cy="3517863"/>
          </a:xfrm>
          <a:prstGeom prst="rect">
            <a:avLst/>
          </a:prstGeom>
          <a:blipFill rotWithShape="1">
            <a:blip r:embed="rId2">
              <a:alphaModFix/>
            </a:blip>
            <a:stretch>
              <a:fillRect/>
            </a:stretch>
          </a:blip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dirty="0">
              <a:solidFill>
                <a:schemeClr val="dk1"/>
              </a:solidFill>
              <a:latin typeface="Calibri"/>
              <a:ea typeface="Calibri"/>
              <a:cs typeface="Calibri"/>
              <a:sym typeface="Calibri"/>
            </a:endParaRPr>
          </a:p>
        </p:txBody>
      </p:sp>
      <p:sp>
        <p:nvSpPr>
          <p:cNvPr id="15" name="Google Shape;269;p23">
            <a:extLst>
              <a:ext uri="{FF2B5EF4-FFF2-40B4-BE49-F238E27FC236}">
                <a16:creationId xmlns:a16="http://schemas.microsoft.com/office/drawing/2014/main" id="{119BCE9E-0BCD-902E-9CE5-83EF96E72898}"/>
              </a:ext>
            </a:extLst>
          </p:cNvPr>
          <p:cNvSpPr/>
          <p:nvPr/>
        </p:nvSpPr>
        <p:spPr>
          <a:xfrm>
            <a:off x="6353908" y="3217248"/>
            <a:ext cx="5613095" cy="3314400"/>
          </a:xfrm>
          <a:prstGeom prst="rect">
            <a:avLst/>
          </a:prstGeom>
          <a:blipFill rotWithShape="1">
            <a:blip r:embed="rId3">
              <a:alphaModFix/>
            </a:blip>
            <a:stretch>
              <a:fillRect/>
            </a:stretch>
          </a:blip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dirty="0">
              <a:solidFill>
                <a:schemeClr val="dk1"/>
              </a:solidFill>
              <a:latin typeface="Calibri"/>
              <a:ea typeface="Calibri"/>
              <a:cs typeface="Calibri"/>
              <a:sym typeface="Calibri"/>
            </a:endParaRPr>
          </a:p>
        </p:txBody>
      </p:sp>
      <p:sp>
        <p:nvSpPr>
          <p:cNvPr id="16" name="Google Shape;270;p23">
            <a:extLst>
              <a:ext uri="{FF2B5EF4-FFF2-40B4-BE49-F238E27FC236}">
                <a16:creationId xmlns:a16="http://schemas.microsoft.com/office/drawing/2014/main" id="{FA7424BC-22E1-387A-13AF-615FC506CDC1}"/>
              </a:ext>
            </a:extLst>
          </p:cNvPr>
          <p:cNvSpPr txBox="1">
            <a:spLocks/>
          </p:cNvSpPr>
          <p:nvPr/>
        </p:nvSpPr>
        <p:spPr>
          <a:xfrm>
            <a:off x="6353908" y="1449113"/>
            <a:ext cx="5392615" cy="1253741"/>
          </a:xfrm>
          <a:prstGeom prst="rect">
            <a:avLst/>
          </a:prstGeom>
          <a:noFill/>
          <a:ln>
            <a:noFill/>
          </a:ln>
        </p:spPr>
        <p:txBody>
          <a:bodyPr spcFirstLastPara="1" vert="horz" wrap="square" lIns="0" tIns="12700" rIns="0" bIns="0" rtlCol="0" anchor="t" anchorCtr="0">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R="5080" indent="12700" algn="just">
              <a:lnSpc>
                <a:spcPct val="111800"/>
              </a:lnSpc>
              <a:spcBef>
                <a:spcPts val="0"/>
              </a:spcBef>
              <a:buSzPts val="1400"/>
            </a:pPr>
            <a:r>
              <a:rPr lang="en-GB" sz="2400" b="1" dirty="0">
                <a:solidFill>
                  <a:srgbClr val="E67622"/>
                </a:solidFill>
                <a:latin typeface="Cambria"/>
                <a:ea typeface="Cambria"/>
                <a:cs typeface="Cambria"/>
                <a:sym typeface="Cambria"/>
              </a:rPr>
              <a:t>Largest Single Campus University in India with more than 90,000 Regular, Distance and Online students…</a:t>
            </a:r>
            <a:endParaRPr lang="en-GB" sz="7200" b="1" dirty="0">
              <a:solidFill>
                <a:srgbClr val="E67622"/>
              </a:solidFill>
            </a:endParaRPr>
          </a:p>
        </p:txBody>
      </p:sp>
      <p:sp>
        <p:nvSpPr>
          <p:cNvPr id="17" name="Google Shape;271;p23">
            <a:extLst>
              <a:ext uri="{FF2B5EF4-FFF2-40B4-BE49-F238E27FC236}">
                <a16:creationId xmlns:a16="http://schemas.microsoft.com/office/drawing/2014/main" id="{0B785FEB-E68D-7793-8102-9D09C3B89CAD}"/>
              </a:ext>
            </a:extLst>
          </p:cNvPr>
          <p:cNvSpPr txBox="1"/>
          <p:nvPr/>
        </p:nvSpPr>
        <p:spPr>
          <a:xfrm>
            <a:off x="568731" y="5416901"/>
            <a:ext cx="4925623" cy="380868"/>
          </a:xfrm>
          <a:prstGeom prst="rect">
            <a:avLst/>
          </a:prstGeom>
          <a:noFill/>
          <a:ln>
            <a:noFill/>
          </a:ln>
        </p:spPr>
        <p:txBody>
          <a:bodyPr spcFirstLastPara="1" wrap="square" lIns="0" tIns="11425" rIns="0" bIns="0" anchor="t" anchorCtr="0">
            <a:spAutoFit/>
          </a:bodyPr>
          <a:lstStyle/>
          <a:p>
            <a:pPr marL="12700" marR="0" lvl="0" indent="0" algn="l" rtl="0">
              <a:lnSpc>
                <a:spcPct val="100000"/>
              </a:lnSpc>
              <a:spcBef>
                <a:spcPts val="0"/>
              </a:spcBef>
              <a:spcAft>
                <a:spcPts val="0"/>
              </a:spcAft>
              <a:buClr>
                <a:srgbClr val="000000"/>
              </a:buClr>
              <a:buSzPts val="1850"/>
              <a:buFont typeface="Arial"/>
              <a:buNone/>
            </a:pPr>
            <a:r>
              <a:rPr lang="en-US" sz="2400" b="1" i="0" u="none" strike="noStrike" cap="none" dirty="0">
                <a:solidFill>
                  <a:srgbClr val="E67622"/>
                </a:solidFill>
                <a:latin typeface="Cambria"/>
                <a:ea typeface="Cambria"/>
                <a:cs typeface="Cambria"/>
                <a:sym typeface="Cambria"/>
              </a:rPr>
              <a:t>… from all States and 50+ countries</a:t>
            </a:r>
            <a:endParaRPr sz="2400" b="0" i="0" u="none" strike="noStrike" cap="none" dirty="0">
              <a:solidFill>
                <a:srgbClr val="E67622"/>
              </a:solidFill>
              <a:latin typeface="Cambria"/>
              <a:ea typeface="Cambria"/>
              <a:cs typeface="Cambria"/>
              <a:sym typeface="Cambria"/>
            </a:endParaRPr>
          </a:p>
        </p:txBody>
      </p:sp>
      <p:grpSp>
        <p:nvGrpSpPr>
          <p:cNvPr id="2" name="Group 1">
            <a:extLst>
              <a:ext uri="{FF2B5EF4-FFF2-40B4-BE49-F238E27FC236}">
                <a16:creationId xmlns:a16="http://schemas.microsoft.com/office/drawing/2014/main" id="{B16547A4-45ED-C259-D6C9-3813DAD77667}"/>
              </a:ext>
            </a:extLst>
          </p:cNvPr>
          <p:cNvGrpSpPr/>
          <p:nvPr/>
        </p:nvGrpSpPr>
        <p:grpSpPr>
          <a:xfrm>
            <a:off x="0" y="0"/>
            <a:ext cx="12192000" cy="933210"/>
            <a:chOff x="0" y="0"/>
            <a:chExt cx="12192000" cy="933210"/>
          </a:xfrm>
        </p:grpSpPr>
        <p:sp>
          <p:nvSpPr>
            <p:cNvPr id="3" name="Rectangle 2">
              <a:extLst>
                <a:ext uri="{FF2B5EF4-FFF2-40B4-BE49-F238E27FC236}">
                  <a16:creationId xmlns:a16="http://schemas.microsoft.com/office/drawing/2014/main" id="{DD2B2A45-2C4F-113C-9330-A1576AE10982}"/>
                </a:ext>
              </a:extLst>
            </p:cNvPr>
            <p:cNvSpPr/>
            <p:nvPr/>
          </p:nvSpPr>
          <p:spPr>
            <a:xfrm>
              <a:off x="0" y="365759"/>
              <a:ext cx="12192000" cy="154745"/>
            </a:xfrm>
            <a:prstGeom prst="rect">
              <a:avLst/>
            </a:prstGeom>
            <a:solidFill>
              <a:srgbClr val="E67622"/>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4" name="Picture 3">
              <a:extLst>
                <a:ext uri="{FF2B5EF4-FFF2-40B4-BE49-F238E27FC236}">
                  <a16:creationId xmlns:a16="http://schemas.microsoft.com/office/drawing/2014/main" id="{C6526C0F-CE07-3256-FF49-37AF036C0752}"/>
                </a:ext>
              </a:extLst>
            </p:cNvPr>
            <p:cNvPicPr>
              <a:picLocks noChangeAspect="1"/>
            </p:cNvPicPr>
            <p:nvPr/>
          </p:nvPicPr>
          <p:blipFill>
            <a:blip r:embed="rId4"/>
            <a:stretch>
              <a:fillRect/>
            </a:stretch>
          </p:blipFill>
          <p:spPr>
            <a:xfrm>
              <a:off x="366763" y="0"/>
              <a:ext cx="1544709" cy="933210"/>
            </a:xfrm>
            <a:prstGeom prst="rect">
              <a:avLst/>
            </a:prstGeom>
          </p:spPr>
        </p:pic>
        <p:pic>
          <p:nvPicPr>
            <p:cNvPr id="5" name="Picture 4">
              <a:extLst>
                <a:ext uri="{FF2B5EF4-FFF2-40B4-BE49-F238E27FC236}">
                  <a16:creationId xmlns:a16="http://schemas.microsoft.com/office/drawing/2014/main" id="{65A8EA58-460F-7655-296F-7B5F4C65606C}"/>
                </a:ext>
              </a:extLst>
            </p:cNvPr>
            <p:cNvPicPr>
              <a:picLocks noChangeAspect="1"/>
            </p:cNvPicPr>
            <p:nvPr/>
          </p:nvPicPr>
          <p:blipFill>
            <a:blip r:embed="rId5"/>
            <a:stretch>
              <a:fillRect/>
            </a:stretch>
          </p:blipFill>
          <p:spPr>
            <a:xfrm>
              <a:off x="9755380" y="90145"/>
              <a:ext cx="2069857" cy="752920"/>
            </a:xfrm>
            <a:prstGeom prst="rect">
              <a:avLst/>
            </a:prstGeom>
          </p:spPr>
        </p:pic>
      </p:grpSp>
    </p:spTree>
    <p:extLst>
      <p:ext uri="{BB962C8B-B14F-4D97-AF65-F5344CB8AC3E}">
        <p14:creationId xmlns:p14="http://schemas.microsoft.com/office/powerpoint/2010/main" val="21590703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276;p24">
            <a:extLst>
              <a:ext uri="{FF2B5EF4-FFF2-40B4-BE49-F238E27FC236}">
                <a16:creationId xmlns:a16="http://schemas.microsoft.com/office/drawing/2014/main" id="{DB47C95E-60FF-1E21-E0BB-D31929B61501}"/>
              </a:ext>
            </a:extLst>
          </p:cNvPr>
          <p:cNvSpPr txBox="1">
            <a:spLocks/>
          </p:cNvSpPr>
          <p:nvPr/>
        </p:nvSpPr>
        <p:spPr>
          <a:xfrm>
            <a:off x="3852321" y="1173588"/>
            <a:ext cx="3448812" cy="623884"/>
          </a:xfrm>
          <a:prstGeom prst="rect">
            <a:avLst/>
          </a:prstGeom>
          <a:noFill/>
          <a:ln>
            <a:noFill/>
          </a:ln>
        </p:spPr>
        <p:txBody>
          <a:bodyPr spcFirstLastPara="1" vert="horz" wrap="square" lIns="0" tIns="8250" rIns="0" bIns="0" rtlCol="0" anchor="t" anchorCtr="0">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641985" algn="l">
              <a:lnSpc>
                <a:spcPct val="100000"/>
              </a:lnSpc>
              <a:spcBef>
                <a:spcPts val="0"/>
              </a:spcBef>
              <a:buSzPts val="1400"/>
            </a:pPr>
            <a:r>
              <a:rPr lang="en-US" sz="4000" b="1" dirty="0">
                <a:solidFill>
                  <a:srgbClr val="E67622"/>
                </a:solidFill>
                <a:latin typeface="Cambria" panose="02040503050406030204" pitchFamily="18" charset="0"/>
                <a:ea typeface="Cambria" panose="02040503050406030204" pitchFamily="18" charset="0"/>
                <a:cs typeface="Arial"/>
                <a:sym typeface="Arial"/>
              </a:rPr>
              <a:t>Our Faculty</a:t>
            </a:r>
          </a:p>
        </p:txBody>
      </p:sp>
      <p:grpSp>
        <p:nvGrpSpPr>
          <p:cNvPr id="3" name="Google Shape;277;p24">
            <a:extLst>
              <a:ext uri="{FF2B5EF4-FFF2-40B4-BE49-F238E27FC236}">
                <a16:creationId xmlns:a16="http://schemas.microsoft.com/office/drawing/2014/main" id="{65913B85-DEA3-9761-7DE3-775FBF5C31A7}"/>
              </a:ext>
            </a:extLst>
          </p:cNvPr>
          <p:cNvGrpSpPr/>
          <p:nvPr/>
        </p:nvGrpSpPr>
        <p:grpSpPr>
          <a:xfrm>
            <a:off x="723605" y="2437194"/>
            <a:ext cx="4885153" cy="2819623"/>
            <a:chOff x="0" y="34267"/>
            <a:chExt cx="4260578" cy="1840321"/>
          </a:xfrm>
          <a:solidFill>
            <a:srgbClr val="E67622"/>
          </a:solidFill>
        </p:grpSpPr>
        <p:sp>
          <p:nvSpPr>
            <p:cNvPr id="4" name="Google Shape;278;p24">
              <a:extLst>
                <a:ext uri="{FF2B5EF4-FFF2-40B4-BE49-F238E27FC236}">
                  <a16:creationId xmlns:a16="http://schemas.microsoft.com/office/drawing/2014/main" id="{8150A712-3C08-9B50-FFB7-876E668A4A97}"/>
                </a:ext>
              </a:extLst>
            </p:cNvPr>
            <p:cNvSpPr/>
            <p:nvPr/>
          </p:nvSpPr>
          <p:spPr>
            <a:xfrm>
              <a:off x="0" y="34267"/>
              <a:ext cx="4260578" cy="421200"/>
            </a:xfrm>
            <a:prstGeom prst="roundRect">
              <a:avLst>
                <a:gd name="adj" fmla="val 16667"/>
              </a:avLst>
            </a:prstGeom>
            <a:grp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2200" b="0" i="0" u="none" strike="noStrike" cap="none" dirty="0">
                <a:solidFill>
                  <a:srgbClr val="000000"/>
                </a:solidFill>
                <a:latin typeface="Cambria" panose="02040503050406030204" pitchFamily="18" charset="0"/>
                <a:ea typeface="Cambria" panose="02040503050406030204" pitchFamily="18" charset="0"/>
                <a:cs typeface="Arial"/>
                <a:sym typeface="Arial"/>
              </a:endParaRPr>
            </a:p>
          </p:txBody>
        </p:sp>
        <p:sp>
          <p:nvSpPr>
            <p:cNvPr id="5" name="Google Shape;279;p24">
              <a:extLst>
                <a:ext uri="{FF2B5EF4-FFF2-40B4-BE49-F238E27FC236}">
                  <a16:creationId xmlns:a16="http://schemas.microsoft.com/office/drawing/2014/main" id="{48DA8B89-FCCF-27D0-D806-920ECA17FB99}"/>
                </a:ext>
              </a:extLst>
            </p:cNvPr>
            <p:cNvSpPr txBox="1"/>
            <p:nvPr/>
          </p:nvSpPr>
          <p:spPr>
            <a:xfrm>
              <a:off x="20561" y="54828"/>
              <a:ext cx="4219456" cy="380078"/>
            </a:xfrm>
            <a:prstGeom prst="rect">
              <a:avLst/>
            </a:prstGeom>
            <a:grpFill/>
            <a:ln>
              <a:noFill/>
            </a:ln>
          </p:spPr>
          <p:txBody>
            <a:bodyPr spcFirstLastPara="1" wrap="square" lIns="68575" tIns="68575" rIns="68575" bIns="68575" anchor="ctr" anchorCtr="0">
              <a:noAutofit/>
            </a:bodyPr>
            <a:lstStyle/>
            <a:p>
              <a:pPr marL="0" marR="0" lvl="0" indent="0" algn="l" rtl="0">
                <a:lnSpc>
                  <a:spcPct val="90000"/>
                </a:lnSpc>
                <a:spcBef>
                  <a:spcPts val="0"/>
                </a:spcBef>
                <a:spcAft>
                  <a:spcPts val="0"/>
                </a:spcAft>
                <a:buClr>
                  <a:srgbClr val="000000"/>
                </a:buClr>
                <a:buSzPts val="1800"/>
                <a:buFont typeface="Arial"/>
                <a:buNone/>
              </a:pPr>
              <a:r>
                <a:rPr lang="en-US" sz="2200" b="1" i="0" u="none" strike="noStrike" cap="none" dirty="0">
                  <a:solidFill>
                    <a:schemeClr val="lt1"/>
                  </a:solidFill>
                  <a:latin typeface="Cambria" panose="02040503050406030204" pitchFamily="18" charset="0"/>
                  <a:ea typeface="Cambria" panose="02040503050406030204" pitchFamily="18" charset="0"/>
                  <a:cs typeface="Cambria"/>
                  <a:sym typeface="Cambria"/>
                </a:rPr>
                <a:t>4000 plus faculty members</a:t>
              </a:r>
              <a:endParaRPr sz="2200" b="0" i="0" u="none" strike="noStrike" cap="none" dirty="0">
                <a:solidFill>
                  <a:schemeClr val="lt1"/>
                </a:solidFill>
                <a:latin typeface="Cambria" panose="02040503050406030204" pitchFamily="18" charset="0"/>
                <a:ea typeface="Cambria" panose="02040503050406030204" pitchFamily="18" charset="0"/>
                <a:cs typeface="Cambria"/>
                <a:sym typeface="Cambria"/>
              </a:endParaRPr>
            </a:p>
          </p:txBody>
        </p:sp>
        <p:sp>
          <p:nvSpPr>
            <p:cNvPr id="6" name="Google Shape;280;p24">
              <a:extLst>
                <a:ext uri="{FF2B5EF4-FFF2-40B4-BE49-F238E27FC236}">
                  <a16:creationId xmlns:a16="http://schemas.microsoft.com/office/drawing/2014/main" id="{652AEBA6-0692-6AE0-9BB4-425619DC54A1}"/>
                </a:ext>
              </a:extLst>
            </p:cNvPr>
            <p:cNvSpPr/>
            <p:nvPr/>
          </p:nvSpPr>
          <p:spPr>
            <a:xfrm>
              <a:off x="0" y="507308"/>
              <a:ext cx="4260578" cy="421200"/>
            </a:xfrm>
            <a:prstGeom prst="roundRect">
              <a:avLst>
                <a:gd name="adj" fmla="val 16667"/>
              </a:avLst>
            </a:prstGeom>
            <a:grp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2200" b="0" i="0" u="none" strike="noStrike" cap="none" dirty="0">
                <a:solidFill>
                  <a:srgbClr val="000000"/>
                </a:solidFill>
                <a:latin typeface="Cambria" panose="02040503050406030204" pitchFamily="18" charset="0"/>
                <a:ea typeface="Cambria" panose="02040503050406030204" pitchFamily="18" charset="0"/>
                <a:cs typeface="Arial"/>
                <a:sym typeface="Arial"/>
              </a:endParaRPr>
            </a:p>
          </p:txBody>
        </p:sp>
        <p:sp>
          <p:nvSpPr>
            <p:cNvPr id="7" name="Google Shape;281;p24">
              <a:extLst>
                <a:ext uri="{FF2B5EF4-FFF2-40B4-BE49-F238E27FC236}">
                  <a16:creationId xmlns:a16="http://schemas.microsoft.com/office/drawing/2014/main" id="{1B1E9B98-4688-B97F-0893-D9E4183F435B}"/>
                </a:ext>
              </a:extLst>
            </p:cNvPr>
            <p:cNvSpPr txBox="1"/>
            <p:nvPr/>
          </p:nvSpPr>
          <p:spPr>
            <a:xfrm>
              <a:off x="20561" y="527869"/>
              <a:ext cx="4219456" cy="380078"/>
            </a:xfrm>
            <a:prstGeom prst="rect">
              <a:avLst/>
            </a:prstGeom>
            <a:grpFill/>
            <a:ln>
              <a:noFill/>
            </a:ln>
          </p:spPr>
          <p:txBody>
            <a:bodyPr spcFirstLastPara="1" wrap="square" lIns="68575" tIns="68575" rIns="68575" bIns="68575" anchor="ctr" anchorCtr="0">
              <a:noAutofit/>
            </a:bodyPr>
            <a:lstStyle/>
            <a:p>
              <a:pPr marL="0" marR="0" lvl="0" indent="0" algn="l" rtl="0">
                <a:lnSpc>
                  <a:spcPct val="90000"/>
                </a:lnSpc>
                <a:spcBef>
                  <a:spcPts val="0"/>
                </a:spcBef>
                <a:spcAft>
                  <a:spcPts val="0"/>
                </a:spcAft>
                <a:buClr>
                  <a:srgbClr val="000000"/>
                </a:buClr>
                <a:buSzPts val="1800"/>
                <a:buFont typeface="Arial"/>
                <a:buNone/>
              </a:pPr>
              <a:r>
                <a:rPr lang="en-US" sz="2200" b="1" i="0" u="none" strike="noStrike" cap="none" dirty="0">
                  <a:solidFill>
                    <a:schemeClr val="lt1"/>
                  </a:solidFill>
                  <a:latin typeface="Cambria" panose="02040503050406030204" pitchFamily="18" charset="0"/>
                  <a:ea typeface="Cambria" panose="02040503050406030204" pitchFamily="18" charset="0"/>
                  <a:cs typeface="Cambria"/>
                  <a:sym typeface="Cambria"/>
                </a:rPr>
                <a:t>Most of them are PhD holders</a:t>
              </a:r>
              <a:endParaRPr sz="2200" b="0" i="0" u="none" strike="noStrike" cap="none" dirty="0">
                <a:solidFill>
                  <a:schemeClr val="lt1"/>
                </a:solidFill>
                <a:latin typeface="Cambria" panose="02040503050406030204" pitchFamily="18" charset="0"/>
                <a:ea typeface="Cambria" panose="02040503050406030204" pitchFamily="18" charset="0"/>
                <a:cs typeface="Cambria"/>
                <a:sym typeface="Cambria"/>
              </a:endParaRPr>
            </a:p>
          </p:txBody>
        </p:sp>
        <p:sp>
          <p:nvSpPr>
            <p:cNvPr id="8" name="Google Shape;282;p24">
              <a:extLst>
                <a:ext uri="{FF2B5EF4-FFF2-40B4-BE49-F238E27FC236}">
                  <a16:creationId xmlns:a16="http://schemas.microsoft.com/office/drawing/2014/main" id="{E6433E0B-7AB7-8043-946C-6A6876E6A06A}"/>
                </a:ext>
              </a:extLst>
            </p:cNvPr>
            <p:cNvSpPr/>
            <p:nvPr/>
          </p:nvSpPr>
          <p:spPr>
            <a:xfrm>
              <a:off x="0" y="980348"/>
              <a:ext cx="4260578" cy="421200"/>
            </a:xfrm>
            <a:prstGeom prst="roundRect">
              <a:avLst>
                <a:gd name="adj" fmla="val 16667"/>
              </a:avLst>
            </a:prstGeom>
            <a:grp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2200" b="0" i="0" u="none" strike="noStrike" cap="none" dirty="0">
                <a:solidFill>
                  <a:srgbClr val="000000"/>
                </a:solidFill>
                <a:latin typeface="Cambria" panose="02040503050406030204" pitchFamily="18" charset="0"/>
                <a:ea typeface="Cambria" panose="02040503050406030204" pitchFamily="18" charset="0"/>
                <a:cs typeface="Arial"/>
                <a:sym typeface="Arial"/>
              </a:endParaRPr>
            </a:p>
          </p:txBody>
        </p:sp>
        <p:sp>
          <p:nvSpPr>
            <p:cNvPr id="11" name="Google Shape;283;p24">
              <a:extLst>
                <a:ext uri="{FF2B5EF4-FFF2-40B4-BE49-F238E27FC236}">
                  <a16:creationId xmlns:a16="http://schemas.microsoft.com/office/drawing/2014/main" id="{4F9CA090-493A-D85D-2508-E19F1537D6A5}"/>
                </a:ext>
              </a:extLst>
            </p:cNvPr>
            <p:cNvSpPr txBox="1"/>
            <p:nvPr/>
          </p:nvSpPr>
          <p:spPr>
            <a:xfrm>
              <a:off x="20561" y="1000909"/>
              <a:ext cx="4219456" cy="380078"/>
            </a:xfrm>
            <a:prstGeom prst="rect">
              <a:avLst/>
            </a:prstGeom>
            <a:grpFill/>
            <a:ln>
              <a:noFill/>
            </a:ln>
          </p:spPr>
          <p:txBody>
            <a:bodyPr spcFirstLastPara="1" wrap="square" lIns="68575" tIns="68575" rIns="68575" bIns="68575" anchor="ctr" anchorCtr="0">
              <a:noAutofit/>
            </a:bodyPr>
            <a:lstStyle/>
            <a:p>
              <a:pPr marL="0" marR="0" lvl="0" indent="0" algn="l" rtl="0">
                <a:lnSpc>
                  <a:spcPct val="90000"/>
                </a:lnSpc>
                <a:spcBef>
                  <a:spcPts val="0"/>
                </a:spcBef>
                <a:spcAft>
                  <a:spcPts val="0"/>
                </a:spcAft>
                <a:buClr>
                  <a:srgbClr val="000000"/>
                </a:buClr>
                <a:buSzPts val="1800"/>
                <a:buFont typeface="Arial"/>
                <a:buNone/>
              </a:pPr>
              <a:r>
                <a:rPr lang="en-US" sz="2200" b="1" i="0" u="none" strike="noStrike" cap="none" dirty="0">
                  <a:solidFill>
                    <a:schemeClr val="lt1"/>
                  </a:solidFill>
                  <a:latin typeface="Cambria" panose="02040503050406030204" pitchFamily="18" charset="0"/>
                  <a:ea typeface="Cambria" panose="02040503050406030204" pitchFamily="18" charset="0"/>
                  <a:cs typeface="Cambria"/>
                  <a:sym typeface="Cambria"/>
                </a:rPr>
                <a:t>Rich in experience</a:t>
              </a:r>
              <a:endParaRPr sz="2200" b="0" i="0" u="none" strike="noStrike" cap="none" dirty="0">
                <a:solidFill>
                  <a:schemeClr val="lt1"/>
                </a:solidFill>
                <a:latin typeface="Cambria" panose="02040503050406030204" pitchFamily="18" charset="0"/>
                <a:ea typeface="Cambria" panose="02040503050406030204" pitchFamily="18" charset="0"/>
                <a:cs typeface="Cambria"/>
                <a:sym typeface="Cambria"/>
              </a:endParaRPr>
            </a:p>
          </p:txBody>
        </p:sp>
        <p:sp>
          <p:nvSpPr>
            <p:cNvPr id="15" name="Google Shape;284;p24">
              <a:extLst>
                <a:ext uri="{FF2B5EF4-FFF2-40B4-BE49-F238E27FC236}">
                  <a16:creationId xmlns:a16="http://schemas.microsoft.com/office/drawing/2014/main" id="{9EBE284A-DE13-F0C6-EB0F-A72993A73301}"/>
                </a:ext>
              </a:extLst>
            </p:cNvPr>
            <p:cNvSpPr/>
            <p:nvPr/>
          </p:nvSpPr>
          <p:spPr>
            <a:xfrm>
              <a:off x="0" y="1453388"/>
              <a:ext cx="4260578" cy="421200"/>
            </a:xfrm>
            <a:prstGeom prst="roundRect">
              <a:avLst>
                <a:gd name="adj" fmla="val 16667"/>
              </a:avLst>
            </a:prstGeom>
            <a:grp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2200" b="0" i="0" u="none" strike="noStrike" cap="none" dirty="0">
                <a:solidFill>
                  <a:srgbClr val="000000"/>
                </a:solidFill>
                <a:latin typeface="Cambria" panose="02040503050406030204" pitchFamily="18" charset="0"/>
                <a:ea typeface="Cambria" panose="02040503050406030204" pitchFamily="18" charset="0"/>
                <a:cs typeface="Arial"/>
                <a:sym typeface="Arial"/>
              </a:endParaRPr>
            </a:p>
          </p:txBody>
        </p:sp>
        <p:sp>
          <p:nvSpPr>
            <p:cNvPr id="16" name="Google Shape;285;p24">
              <a:extLst>
                <a:ext uri="{FF2B5EF4-FFF2-40B4-BE49-F238E27FC236}">
                  <a16:creationId xmlns:a16="http://schemas.microsoft.com/office/drawing/2014/main" id="{754EA761-2CF8-578B-8DED-9816D7B8E4DE}"/>
                </a:ext>
              </a:extLst>
            </p:cNvPr>
            <p:cNvSpPr txBox="1"/>
            <p:nvPr/>
          </p:nvSpPr>
          <p:spPr>
            <a:xfrm>
              <a:off x="20561" y="1473949"/>
              <a:ext cx="4219456" cy="380078"/>
            </a:xfrm>
            <a:prstGeom prst="rect">
              <a:avLst/>
            </a:prstGeom>
            <a:grpFill/>
            <a:ln>
              <a:noFill/>
            </a:ln>
          </p:spPr>
          <p:txBody>
            <a:bodyPr spcFirstLastPara="1" wrap="square" lIns="68575" tIns="68575" rIns="68575" bIns="68575" anchor="ctr" anchorCtr="0">
              <a:noAutofit/>
            </a:bodyPr>
            <a:lstStyle/>
            <a:p>
              <a:pPr marL="0" marR="0" lvl="0" indent="0" algn="l" rtl="0">
                <a:lnSpc>
                  <a:spcPct val="90000"/>
                </a:lnSpc>
                <a:spcBef>
                  <a:spcPts val="0"/>
                </a:spcBef>
                <a:spcAft>
                  <a:spcPts val="0"/>
                </a:spcAft>
                <a:buClr>
                  <a:srgbClr val="000000"/>
                </a:buClr>
                <a:buSzPts val="1800"/>
                <a:buFont typeface="Arial"/>
                <a:buNone/>
              </a:pPr>
              <a:r>
                <a:rPr lang="en-US" sz="2200" b="1" i="0" u="none" strike="noStrike" cap="none" dirty="0">
                  <a:solidFill>
                    <a:schemeClr val="lt1"/>
                  </a:solidFill>
                  <a:latin typeface="Cambria" panose="02040503050406030204" pitchFamily="18" charset="0"/>
                  <a:ea typeface="Cambria" panose="02040503050406030204" pitchFamily="18" charset="0"/>
                  <a:cs typeface="Cambria"/>
                  <a:sym typeface="Cambria"/>
                </a:rPr>
                <a:t>Industry and corporate background</a:t>
              </a:r>
              <a:endParaRPr sz="2200" b="0" i="0" u="none" strike="noStrike" cap="none" dirty="0">
                <a:solidFill>
                  <a:schemeClr val="lt1"/>
                </a:solidFill>
                <a:latin typeface="Cambria" panose="02040503050406030204" pitchFamily="18" charset="0"/>
                <a:ea typeface="Cambria" panose="02040503050406030204" pitchFamily="18" charset="0"/>
                <a:cs typeface="Cambria"/>
                <a:sym typeface="Cambria"/>
              </a:endParaRPr>
            </a:p>
          </p:txBody>
        </p:sp>
      </p:grpSp>
      <p:grpSp>
        <p:nvGrpSpPr>
          <p:cNvPr id="17" name="Google Shape;286;p24">
            <a:extLst>
              <a:ext uri="{FF2B5EF4-FFF2-40B4-BE49-F238E27FC236}">
                <a16:creationId xmlns:a16="http://schemas.microsoft.com/office/drawing/2014/main" id="{4313CEA0-2326-A281-806A-367C38FF9ECD}"/>
              </a:ext>
            </a:extLst>
          </p:cNvPr>
          <p:cNvGrpSpPr/>
          <p:nvPr/>
        </p:nvGrpSpPr>
        <p:grpSpPr>
          <a:xfrm>
            <a:off x="6583243" y="2428685"/>
            <a:ext cx="5021578" cy="2758925"/>
            <a:chOff x="0" y="34267"/>
            <a:chExt cx="4293234" cy="1840321"/>
          </a:xfrm>
          <a:solidFill>
            <a:srgbClr val="E67622"/>
          </a:solidFill>
        </p:grpSpPr>
        <p:sp>
          <p:nvSpPr>
            <p:cNvPr id="18" name="Google Shape;287;p24">
              <a:extLst>
                <a:ext uri="{FF2B5EF4-FFF2-40B4-BE49-F238E27FC236}">
                  <a16:creationId xmlns:a16="http://schemas.microsoft.com/office/drawing/2014/main" id="{460ACA2E-8803-DDCC-A65C-18ABCB6F7044}"/>
                </a:ext>
              </a:extLst>
            </p:cNvPr>
            <p:cNvSpPr/>
            <p:nvPr/>
          </p:nvSpPr>
          <p:spPr>
            <a:xfrm>
              <a:off x="0" y="34267"/>
              <a:ext cx="4293234" cy="421200"/>
            </a:xfrm>
            <a:prstGeom prst="roundRect">
              <a:avLst>
                <a:gd name="adj" fmla="val 16667"/>
              </a:avLst>
            </a:prstGeom>
            <a:grp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2200" b="0" i="0" u="none" strike="noStrike" cap="none" dirty="0">
                <a:solidFill>
                  <a:srgbClr val="000000"/>
                </a:solidFill>
                <a:latin typeface="Cambria" panose="02040503050406030204" pitchFamily="18" charset="0"/>
                <a:ea typeface="Cambria" panose="02040503050406030204" pitchFamily="18" charset="0"/>
                <a:cs typeface="Arial"/>
                <a:sym typeface="Arial"/>
              </a:endParaRPr>
            </a:p>
          </p:txBody>
        </p:sp>
        <p:sp>
          <p:nvSpPr>
            <p:cNvPr id="19" name="Google Shape;288;p24">
              <a:extLst>
                <a:ext uri="{FF2B5EF4-FFF2-40B4-BE49-F238E27FC236}">
                  <a16:creationId xmlns:a16="http://schemas.microsoft.com/office/drawing/2014/main" id="{96C78902-7FDC-23D4-EA14-6FC53F9B2305}"/>
                </a:ext>
              </a:extLst>
            </p:cNvPr>
            <p:cNvSpPr txBox="1"/>
            <p:nvPr/>
          </p:nvSpPr>
          <p:spPr>
            <a:xfrm>
              <a:off x="20561" y="54828"/>
              <a:ext cx="4252112" cy="380078"/>
            </a:xfrm>
            <a:prstGeom prst="rect">
              <a:avLst/>
            </a:prstGeom>
            <a:grpFill/>
            <a:ln>
              <a:noFill/>
            </a:ln>
          </p:spPr>
          <p:txBody>
            <a:bodyPr spcFirstLastPara="1" wrap="square" lIns="68575" tIns="68575" rIns="68575" bIns="68575" anchor="ctr" anchorCtr="0">
              <a:noAutofit/>
            </a:bodyPr>
            <a:lstStyle/>
            <a:p>
              <a:pPr marL="0" marR="0" lvl="0" indent="0" algn="l" rtl="0">
                <a:lnSpc>
                  <a:spcPct val="90000"/>
                </a:lnSpc>
                <a:spcBef>
                  <a:spcPts val="0"/>
                </a:spcBef>
                <a:spcAft>
                  <a:spcPts val="0"/>
                </a:spcAft>
                <a:buClr>
                  <a:srgbClr val="000000"/>
                </a:buClr>
                <a:buSzPts val="1800"/>
                <a:buFont typeface="Arial"/>
                <a:buNone/>
              </a:pPr>
              <a:r>
                <a:rPr lang="en-US" sz="2200" b="1" i="0" u="none" strike="noStrike" cap="none" dirty="0">
                  <a:solidFill>
                    <a:schemeClr val="lt1"/>
                  </a:solidFill>
                  <a:latin typeface="Cambria" panose="02040503050406030204" pitchFamily="18" charset="0"/>
                  <a:ea typeface="Cambria" panose="02040503050406030204" pitchFamily="18" charset="0"/>
                  <a:cs typeface="Cambria"/>
                  <a:sym typeface="Cambria"/>
                </a:rPr>
                <a:t>Research oriented</a:t>
              </a:r>
              <a:endParaRPr sz="2200" b="0" i="0" u="none" strike="noStrike" cap="none" dirty="0">
                <a:solidFill>
                  <a:schemeClr val="lt1"/>
                </a:solidFill>
                <a:latin typeface="Cambria" panose="02040503050406030204" pitchFamily="18" charset="0"/>
                <a:ea typeface="Cambria" panose="02040503050406030204" pitchFamily="18" charset="0"/>
                <a:cs typeface="Cambria"/>
                <a:sym typeface="Cambria"/>
              </a:endParaRPr>
            </a:p>
          </p:txBody>
        </p:sp>
        <p:sp>
          <p:nvSpPr>
            <p:cNvPr id="20" name="Google Shape;289;p24">
              <a:extLst>
                <a:ext uri="{FF2B5EF4-FFF2-40B4-BE49-F238E27FC236}">
                  <a16:creationId xmlns:a16="http://schemas.microsoft.com/office/drawing/2014/main" id="{C557D876-044A-F4A0-AC42-0F114AD5BF06}"/>
                </a:ext>
              </a:extLst>
            </p:cNvPr>
            <p:cNvSpPr/>
            <p:nvPr/>
          </p:nvSpPr>
          <p:spPr>
            <a:xfrm>
              <a:off x="0" y="507308"/>
              <a:ext cx="4293234" cy="421200"/>
            </a:xfrm>
            <a:prstGeom prst="roundRect">
              <a:avLst>
                <a:gd name="adj" fmla="val 16667"/>
              </a:avLst>
            </a:prstGeom>
            <a:grp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2200" b="0" i="0" u="none" strike="noStrike" cap="none" dirty="0">
                <a:solidFill>
                  <a:srgbClr val="000000"/>
                </a:solidFill>
                <a:latin typeface="Cambria" panose="02040503050406030204" pitchFamily="18" charset="0"/>
                <a:ea typeface="Cambria" panose="02040503050406030204" pitchFamily="18" charset="0"/>
                <a:cs typeface="Arial"/>
                <a:sym typeface="Arial"/>
              </a:endParaRPr>
            </a:p>
          </p:txBody>
        </p:sp>
        <p:sp>
          <p:nvSpPr>
            <p:cNvPr id="21" name="Google Shape;290;p24">
              <a:extLst>
                <a:ext uri="{FF2B5EF4-FFF2-40B4-BE49-F238E27FC236}">
                  <a16:creationId xmlns:a16="http://schemas.microsoft.com/office/drawing/2014/main" id="{43BB212F-E834-9556-404B-B4DBD4B2F4AF}"/>
                </a:ext>
              </a:extLst>
            </p:cNvPr>
            <p:cNvSpPr txBox="1"/>
            <p:nvPr/>
          </p:nvSpPr>
          <p:spPr>
            <a:xfrm>
              <a:off x="20561" y="527869"/>
              <a:ext cx="4252112" cy="380078"/>
            </a:xfrm>
            <a:prstGeom prst="rect">
              <a:avLst/>
            </a:prstGeom>
            <a:grpFill/>
            <a:ln>
              <a:noFill/>
            </a:ln>
          </p:spPr>
          <p:txBody>
            <a:bodyPr spcFirstLastPara="1" wrap="square" lIns="68575" tIns="68575" rIns="68575" bIns="68575" anchor="ctr" anchorCtr="0">
              <a:noAutofit/>
            </a:bodyPr>
            <a:lstStyle/>
            <a:p>
              <a:pPr marL="0" marR="0" lvl="0" indent="0" algn="l" rtl="0">
                <a:lnSpc>
                  <a:spcPct val="90000"/>
                </a:lnSpc>
                <a:spcBef>
                  <a:spcPts val="0"/>
                </a:spcBef>
                <a:spcAft>
                  <a:spcPts val="0"/>
                </a:spcAft>
                <a:buClr>
                  <a:srgbClr val="000000"/>
                </a:buClr>
                <a:buSzPts val="1800"/>
                <a:buFont typeface="Arial"/>
                <a:buNone/>
              </a:pPr>
              <a:r>
                <a:rPr lang="en-US" sz="2200" b="1" i="0" u="none" strike="noStrike" cap="none" dirty="0">
                  <a:solidFill>
                    <a:schemeClr val="lt1"/>
                  </a:solidFill>
                  <a:latin typeface="Cambria" panose="02040503050406030204" pitchFamily="18" charset="0"/>
                  <a:ea typeface="Cambria" panose="02040503050406030204" pitchFamily="18" charset="0"/>
                  <a:cs typeface="Cambria"/>
                  <a:sym typeface="Cambria"/>
                </a:rPr>
                <a:t>International Faculty</a:t>
              </a:r>
              <a:endParaRPr sz="2200" b="0" i="0" u="none" strike="noStrike" cap="none" dirty="0">
                <a:solidFill>
                  <a:schemeClr val="lt1"/>
                </a:solidFill>
                <a:latin typeface="Cambria" panose="02040503050406030204" pitchFamily="18" charset="0"/>
                <a:ea typeface="Cambria" panose="02040503050406030204" pitchFamily="18" charset="0"/>
                <a:cs typeface="Cambria"/>
                <a:sym typeface="Cambria"/>
              </a:endParaRPr>
            </a:p>
          </p:txBody>
        </p:sp>
        <p:sp>
          <p:nvSpPr>
            <p:cNvPr id="22" name="Google Shape;291;p24">
              <a:extLst>
                <a:ext uri="{FF2B5EF4-FFF2-40B4-BE49-F238E27FC236}">
                  <a16:creationId xmlns:a16="http://schemas.microsoft.com/office/drawing/2014/main" id="{87E6AAAB-8B75-BE79-3370-C10E16710431}"/>
                </a:ext>
              </a:extLst>
            </p:cNvPr>
            <p:cNvSpPr/>
            <p:nvPr/>
          </p:nvSpPr>
          <p:spPr>
            <a:xfrm>
              <a:off x="0" y="980348"/>
              <a:ext cx="4293234" cy="421200"/>
            </a:xfrm>
            <a:prstGeom prst="roundRect">
              <a:avLst>
                <a:gd name="adj" fmla="val 16667"/>
              </a:avLst>
            </a:prstGeom>
            <a:grp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2200" b="0" i="0" u="none" strike="noStrike" cap="none" dirty="0">
                <a:solidFill>
                  <a:srgbClr val="000000"/>
                </a:solidFill>
                <a:latin typeface="Cambria" panose="02040503050406030204" pitchFamily="18" charset="0"/>
                <a:ea typeface="Cambria" panose="02040503050406030204" pitchFamily="18" charset="0"/>
                <a:cs typeface="Arial"/>
                <a:sym typeface="Arial"/>
              </a:endParaRPr>
            </a:p>
          </p:txBody>
        </p:sp>
        <p:sp>
          <p:nvSpPr>
            <p:cNvPr id="23" name="Google Shape;292;p24">
              <a:extLst>
                <a:ext uri="{FF2B5EF4-FFF2-40B4-BE49-F238E27FC236}">
                  <a16:creationId xmlns:a16="http://schemas.microsoft.com/office/drawing/2014/main" id="{9965D997-A995-7E41-3E0E-CFCC121515ED}"/>
                </a:ext>
              </a:extLst>
            </p:cNvPr>
            <p:cNvSpPr txBox="1"/>
            <p:nvPr/>
          </p:nvSpPr>
          <p:spPr>
            <a:xfrm>
              <a:off x="20561" y="1000909"/>
              <a:ext cx="4252112" cy="380078"/>
            </a:xfrm>
            <a:prstGeom prst="rect">
              <a:avLst/>
            </a:prstGeom>
            <a:grpFill/>
            <a:ln>
              <a:noFill/>
            </a:ln>
          </p:spPr>
          <p:txBody>
            <a:bodyPr spcFirstLastPara="1" wrap="square" lIns="68575" tIns="68575" rIns="68575" bIns="68575" anchor="ctr" anchorCtr="0">
              <a:noAutofit/>
            </a:bodyPr>
            <a:lstStyle/>
            <a:p>
              <a:pPr marL="0" marR="0" lvl="0" indent="0" algn="l" rtl="0">
                <a:lnSpc>
                  <a:spcPct val="90000"/>
                </a:lnSpc>
                <a:spcBef>
                  <a:spcPts val="0"/>
                </a:spcBef>
                <a:spcAft>
                  <a:spcPts val="0"/>
                </a:spcAft>
                <a:buClr>
                  <a:srgbClr val="000000"/>
                </a:buClr>
                <a:buSzPts val="1800"/>
                <a:buFont typeface="Arial"/>
                <a:buNone/>
              </a:pPr>
              <a:r>
                <a:rPr lang="en-US" sz="2200" b="1" i="0" u="none" strike="noStrike" cap="none" dirty="0">
                  <a:solidFill>
                    <a:schemeClr val="lt1"/>
                  </a:solidFill>
                  <a:latin typeface="Cambria" panose="02040503050406030204" pitchFamily="18" charset="0"/>
                  <a:ea typeface="Cambria" panose="02040503050406030204" pitchFamily="18" charset="0"/>
                  <a:cs typeface="Cambria"/>
                  <a:sym typeface="Cambria"/>
                </a:rPr>
                <a:t>Corporate Trainers</a:t>
              </a:r>
              <a:endParaRPr sz="2200" b="0" i="0" u="none" strike="noStrike" cap="none" dirty="0">
                <a:solidFill>
                  <a:schemeClr val="lt1"/>
                </a:solidFill>
                <a:latin typeface="Cambria" panose="02040503050406030204" pitchFamily="18" charset="0"/>
                <a:ea typeface="Cambria" panose="02040503050406030204" pitchFamily="18" charset="0"/>
                <a:cs typeface="Cambria"/>
                <a:sym typeface="Cambria"/>
              </a:endParaRPr>
            </a:p>
          </p:txBody>
        </p:sp>
        <p:sp>
          <p:nvSpPr>
            <p:cNvPr id="24" name="Google Shape;293;p24">
              <a:extLst>
                <a:ext uri="{FF2B5EF4-FFF2-40B4-BE49-F238E27FC236}">
                  <a16:creationId xmlns:a16="http://schemas.microsoft.com/office/drawing/2014/main" id="{B76D01A6-5DDE-B0F9-C7D9-C2782424F062}"/>
                </a:ext>
              </a:extLst>
            </p:cNvPr>
            <p:cNvSpPr/>
            <p:nvPr/>
          </p:nvSpPr>
          <p:spPr>
            <a:xfrm>
              <a:off x="0" y="1453388"/>
              <a:ext cx="4293234" cy="421200"/>
            </a:xfrm>
            <a:prstGeom prst="roundRect">
              <a:avLst>
                <a:gd name="adj" fmla="val 16667"/>
              </a:avLst>
            </a:prstGeom>
            <a:grp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2200" b="0" i="0" u="none" strike="noStrike" cap="none" dirty="0">
                <a:solidFill>
                  <a:srgbClr val="000000"/>
                </a:solidFill>
                <a:latin typeface="Cambria" panose="02040503050406030204" pitchFamily="18" charset="0"/>
                <a:ea typeface="Cambria" panose="02040503050406030204" pitchFamily="18" charset="0"/>
                <a:cs typeface="Arial"/>
                <a:sym typeface="Arial"/>
              </a:endParaRPr>
            </a:p>
          </p:txBody>
        </p:sp>
        <p:sp>
          <p:nvSpPr>
            <p:cNvPr id="25" name="Google Shape;294;p24">
              <a:extLst>
                <a:ext uri="{FF2B5EF4-FFF2-40B4-BE49-F238E27FC236}">
                  <a16:creationId xmlns:a16="http://schemas.microsoft.com/office/drawing/2014/main" id="{524D87F3-DA16-5D49-DF32-70B2F2D0A84D}"/>
                </a:ext>
              </a:extLst>
            </p:cNvPr>
            <p:cNvSpPr txBox="1"/>
            <p:nvPr/>
          </p:nvSpPr>
          <p:spPr>
            <a:xfrm>
              <a:off x="20561" y="1473949"/>
              <a:ext cx="4252112" cy="380078"/>
            </a:xfrm>
            <a:prstGeom prst="rect">
              <a:avLst/>
            </a:prstGeom>
            <a:grpFill/>
            <a:ln>
              <a:noFill/>
            </a:ln>
          </p:spPr>
          <p:txBody>
            <a:bodyPr spcFirstLastPara="1" wrap="square" lIns="68575" tIns="68575" rIns="68575" bIns="68575" anchor="ctr" anchorCtr="0">
              <a:noAutofit/>
            </a:bodyPr>
            <a:lstStyle/>
            <a:p>
              <a:pPr marL="0" marR="0" lvl="0" indent="0" algn="l" rtl="0">
                <a:lnSpc>
                  <a:spcPct val="90000"/>
                </a:lnSpc>
                <a:spcBef>
                  <a:spcPts val="0"/>
                </a:spcBef>
                <a:spcAft>
                  <a:spcPts val="0"/>
                </a:spcAft>
                <a:buClr>
                  <a:srgbClr val="000000"/>
                </a:buClr>
                <a:buSzPts val="1800"/>
                <a:buFont typeface="Arial"/>
                <a:buNone/>
              </a:pPr>
              <a:r>
                <a:rPr lang="en-US" sz="2200" b="1" i="0" u="none" strike="noStrike" cap="none" dirty="0">
                  <a:solidFill>
                    <a:schemeClr val="lt1"/>
                  </a:solidFill>
                  <a:latin typeface="Cambria" panose="02040503050406030204" pitchFamily="18" charset="0"/>
                  <a:ea typeface="Cambria" panose="02040503050406030204" pitchFamily="18" charset="0"/>
                  <a:cs typeface="Cambria"/>
                  <a:sym typeface="Cambria"/>
                </a:rPr>
                <a:t>Patent Holders</a:t>
              </a:r>
              <a:endParaRPr sz="2200" b="0" i="0" u="none" strike="noStrike" cap="none" dirty="0">
                <a:solidFill>
                  <a:schemeClr val="lt1"/>
                </a:solidFill>
                <a:latin typeface="Cambria" panose="02040503050406030204" pitchFamily="18" charset="0"/>
                <a:ea typeface="Cambria" panose="02040503050406030204" pitchFamily="18" charset="0"/>
                <a:cs typeface="Cambria"/>
                <a:sym typeface="Cambria"/>
              </a:endParaRPr>
            </a:p>
          </p:txBody>
        </p:sp>
      </p:grpSp>
      <p:grpSp>
        <p:nvGrpSpPr>
          <p:cNvPr id="26" name="Group 25">
            <a:extLst>
              <a:ext uri="{FF2B5EF4-FFF2-40B4-BE49-F238E27FC236}">
                <a16:creationId xmlns:a16="http://schemas.microsoft.com/office/drawing/2014/main" id="{8E35F03A-B297-5041-E9F2-2AEE242B33F5}"/>
              </a:ext>
            </a:extLst>
          </p:cNvPr>
          <p:cNvGrpSpPr/>
          <p:nvPr/>
        </p:nvGrpSpPr>
        <p:grpSpPr>
          <a:xfrm>
            <a:off x="0" y="0"/>
            <a:ext cx="12192000" cy="933210"/>
            <a:chOff x="0" y="0"/>
            <a:chExt cx="12192000" cy="933210"/>
          </a:xfrm>
        </p:grpSpPr>
        <p:sp>
          <p:nvSpPr>
            <p:cNvPr id="27" name="Rectangle 26">
              <a:extLst>
                <a:ext uri="{FF2B5EF4-FFF2-40B4-BE49-F238E27FC236}">
                  <a16:creationId xmlns:a16="http://schemas.microsoft.com/office/drawing/2014/main" id="{B940604F-CE04-896B-8758-C903C798118C}"/>
                </a:ext>
              </a:extLst>
            </p:cNvPr>
            <p:cNvSpPr/>
            <p:nvPr/>
          </p:nvSpPr>
          <p:spPr>
            <a:xfrm>
              <a:off x="0" y="365759"/>
              <a:ext cx="12192000" cy="154745"/>
            </a:xfrm>
            <a:prstGeom prst="rect">
              <a:avLst/>
            </a:prstGeom>
            <a:solidFill>
              <a:srgbClr val="E67622"/>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28" name="Picture 27">
              <a:extLst>
                <a:ext uri="{FF2B5EF4-FFF2-40B4-BE49-F238E27FC236}">
                  <a16:creationId xmlns:a16="http://schemas.microsoft.com/office/drawing/2014/main" id="{4BEE2F1B-FAD9-0D25-0689-CCFAED246572}"/>
                </a:ext>
              </a:extLst>
            </p:cNvPr>
            <p:cNvPicPr>
              <a:picLocks noChangeAspect="1"/>
            </p:cNvPicPr>
            <p:nvPr/>
          </p:nvPicPr>
          <p:blipFill>
            <a:blip r:embed="rId2"/>
            <a:stretch>
              <a:fillRect/>
            </a:stretch>
          </p:blipFill>
          <p:spPr>
            <a:xfrm>
              <a:off x="366763" y="0"/>
              <a:ext cx="1544709" cy="933210"/>
            </a:xfrm>
            <a:prstGeom prst="rect">
              <a:avLst/>
            </a:prstGeom>
          </p:spPr>
        </p:pic>
        <p:pic>
          <p:nvPicPr>
            <p:cNvPr id="29" name="Picture 28">
              <a:extLst>
                <a:ext uri="{FF2B5EF4-FFF2-40B4-BE49-F238E27FC236}">
                  <a16:creationId xmlns:a16="http://schemas.microsoft.com/office/drawing/2014/main" id="{BA9950D0-5407-27EF-641F-93A341B17584}"/>
                </a:ext>
              </a:extLst>
            </p:cNvPr>
            <p:cNvPicPr>
              <a:picLocks noChangeAspect="1"/>
            </p:cNvPicPr>
            <p:nvPr/>
          </p:nvPicPr>
          <p:blipFill>
            <a:blip r:embed="rId3"/>
            <a:stretch>
              <a:fillRect/>
            </a:stretch>
          </p:blipFill>
          <p:spPr>
            <a:xfrm>
              <a:off x="9755380" y="90145"/>
              <a:ext cx="2069857" cy="752920"/>
            </a:xfrm>
            <a:prstGeom prst="rect">
              <a:avLst/>
            </a:prstGeom>
          </p:spPr>
        </p:pic>
      </p:grpSp>
    </p:spTree>
    <p:extLst>
      <p:ext uri="{BB962C8B-B14F-4D97-AF65-F5344CB8AC3E}">
        <p14:creationId xmlns:p14="http://schemas.microsoft.com/office/powerpoint/2010/main" val="60337957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Google Shape;300;p25">
            <a:extLst>
              <a:ext uri="{FF2B5EF4-FFF2-40B4-BE49-F238E27FC236}">
                <a16:creationId xmlns:a16="http://schemas.microsoft.com/office/drawing/2014/main" id="{E8D9FFEE-FC03-53CC-801D-48F5FEBB1E59}"/>
              </a:ext>
            </a:extLst>
          </p:cNvPr>
          <p:cNvSpPr/>
          <p:nvPr/>
        </p:nvSpPr>
        <p:spPr>
          <a:xfrm>
            <a:off x="3400298" y="852495"/>
            <a:ext cx="5391403" cy="546100"/>
          </a:xfrm>
          <a:custGeom>
            <a:avLst/>
            <a:gdLst/>
            <a:ahLst/>
            <a:cxnLst/>
            <a:rect l="l" t="t" r="r" b="b"/>
            <a:pathLst>
              <a:path w="4168775" h="546100" extrusionOk="0">
                <a:moveTo>
                  <a:pt x="4168266" y="0"/>
                </a:moveTo>
                <a:lnTo>
                  <a:pt x="0" y="0"/>
                </a:lnTo>
                <a:lnTo>
                  <a:pt x="0" y="545553"/>
                </a:lnTo>
                <a:lnTo>
                  <a:pt x="4168266" y="545553"/>
                </a:lnTo>
                <a:lnTo>
                  <a:pt x="4168266" y="0"/>
                </a:lnTo>
                <a:close/>
              </a:path>
            </a:pathLst>
          </a:cu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000000"/>
              </a:buClr>
              <a:buSzPts val="3600"/>
              <a:buFont typeface="Arial"/>
              <a:buNone/>
            </a:pPr>
            <a:r>
              <a:rPr lang="en-US" sz="3600" b="1" i="0" u="none" strike="noStrike" cap="none" dirty="0">
                <a:solidFill>
                  <a:srgbClr val="E67622"/>
                </a:solidFill>
                <a:latin typeface="Cambria" panose="02040503050406030204" pitchFamily="18" charset="0"/>
                <a:ea typeface="Cambria" panose="02040503050406030204" pitchFamily="18" charset="0"/>
                <a:cs typeface="Cambria"/>
                <a:sym typeface="Cambria"/>
              </a:rPr>
              <a:t>Unmatched  Classrooms</a:t>
            </a:r>
            <a:endParaRPr sz="3600" b="0" i="0" u="none" strike="noStrike" cap="none" dirty="0">
              <a:solidFill>
                <a:srgbClr val="E67622"/>
              </a:solidFill>
              <a:latin typeface="Cambria" panose="02040503050406030204" pitchFamily="18" charset="0"/>
              <a:ea typeface="Cambria" panose="02040503050406030204" pitchFamily="18" charset="0"/>
              <a:cs typeface="Cambria"/>
              <a:sym typeface="Cambria"/>
            </a:endParaRPr>
          </a:p>
        </p:txBody>
      </p:sp>
      <p:sp>
        <p:nvSpPr>
          <p:cNvPr id="21" name="Google Shape;301;p25">
            <a:extLst>
              <a:ext uri="{FF2B5EF4-FFF2-40B4-BE49-F238E27FC236}">
                <a16:creationId xmlns:a16="http://schemas.microsoft.com/office/drawing/2014/main" id="{234FBAEF-E6C0-E6DB-E404-2C7F0B61DA09}"/>
              </a:ext>
            </a:extLst>
          </p:cNvPr>
          <p:cNvSpPr/>
          <p:nvPr/>
        </p:nvSpPr>
        <p:spPr>
          <a:xfrm>
            <a:off x="87520" y="1811301"/>
            <a:ext cx="5912792" cy="4234668"/>
          </a:xfrm>
          <a:prstGeom prst="rect">
            <a:avLst/>
          </a:prstGeom>
          <a:blipFill rotWithShape="1">
            <a:blip r:embed="rId2">
              <a:alphaModFix/>
            </a:blip>
            <a:stretch>
              <a:fillRect/>
            </a:stretch>
          </a:blip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dirty="0">
              <a:solidFill>
                <a:schemeClr val="dk1"/>
              </a:solidFill>
              <a:latin typeface="Calibri"/>
              <a:ea typeface="Calibri"/>
              <a:cs typeface="Calibri"/>
              <a:sym typeface="Calibri"/>
            </a:endParaRPr>
          </a:p>
        </p:txBody>
      </p:sp>
      <p:sp>
        <p:nvSpPr>
          <p:cNvPr id="22" name="Google Shape;302;p25">
            <a:extLst>
              <a:ext uri="{FF2B5EF4-FFF2-40B4-BE49-F238E27FC236}">
                <a16:creationId xmlns:a16="http://schemas.microsoft.com/office/drawing/2014/main" id="{2C6A0C14-15A6-DD01-C9C2-CE6B915BE899}"/>
              </a:ext>
            </a:extLst>
          </p:cNvPr>
          <p:cNvSpPr/>
          <p:nvPr/>
        </p:nvSpPr>
        <p:spPr>
          <a:xfrm>
            <a:off x="6191690" y="1822795"/>
            <a:ext cx="5912792" cy="4211680"/>
          </a:xfrm>
          <a:prstGeom prst="rect">
            <a:avLst/>
          </a:prstGeom>
          <a:blipFill rotWithShape="1">
            <a:blip r:embed="rId3">
              <a:alphaModFix/>
            </a:blip>
            <a:stretch>
              <a:fillRect/>
            </a:stretch>
          </a:blip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dirty="0">
              <a:solidFill>
                <a:schemeClr val="dk1"/>
              </a:solidFill>
              <a:latin typeface="Calibri"/>
              <a:ea typeface="Calibri"/>
              <a:cs typeface="Calibri"/>
              <a:sym typeface="Calibri"/>
            </a:endParaRPr>
          </a:p>
        </p:txBody>
      </p:sp>
      <p:grpSp>
        <p:nvGrpSpPr>
          <p:cNvPr id="2" name="Group 1">
            <a:extLst>
              <a:ext uri="{FF2B5EF4-FFF2-40B4-BE49-F238E27FC236}">
                <a16:creationId xmlns:a16="http://schemas.microsoft.com/office/drawing/2014/main" id="{BC32C27C-3CD1-56FB-DA1E-FE9CE73A84C3}"/>
              </a:ext>
            </a:extLst>
          </p:cNvPr>
          <p:cNvGrpSpPr/>
          <p:nvPr/>
        </p:nvGrpSpPr>
        <p:grpSpPr>
          <a:xfrm>
            <a:off x="0" y="0"/>
            <a:ext cx="12192000" cy="933210"/>
            <a:chOff x="0" y="0"/>
            <a:chExt cx="12192000" cy="933210"/>
          </a:xfrm>
        </p:grpSpPr>
        <p:sp>
          <p:nvSpPr>
            <p:cNvPr id="3" name="Rectangle 2">
              <a:extLst>
                <a:ext uri="{FF2B5EF4-FFF2-40B4-BE49-F238E27FC236}">
                  <a16:creationId xmlns:a16="http://schemas.microsoft.com/office/drawing/2014/main" id="{B1B09D13-AE16-3648-54CB-84C92D0812B5}"/>
                </a:ext>
              </a:extLst>
            </p:cNvPr>
            <p:cNvSpPr/>
            <p:nvPr/>
          </p:nvSpPr>
          <p:spPr>
            <a:xfrm>
              <a:off x="0" y="365759"/>
              <a:ext cx="12192000" cy="154745"/>
            </a:xfrm>
            <a:prstGeom prst="rect">
              <a:avLst/>
            </a:prstGeom>
            <a:solidFill>
              <a:srgbClr val="E67622"/>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4" name="Picture 3">
              <a:extLst>
                <a:ext uri="{FF2B5EF4-FFF2-40B4-BE49-F238E27FC236}">
                  <a16:creationId xmlns:a16="http://schemas.microsoft.com/office/drawing/2014/main" id="{A997AB17-6615-0524-B4CA-7FFB73595CFD}"/>
                </a:ext>
              </a:extLst>
            </p:cNvPr>
            <p:cNvPicPr>
              <a:picLocks noChangeAspect="1"/>
            </p:cNvPicPr>
            <p:nvPr/>
          </p:nvPicPr>
          <p:blipFill>
            <a:blip r:embed="rId4"/>
            <a:stretch>
              <a:fillRect/>
            </a:stretch>
          </p:blipFill>
          <p:spPr>
            <a:xfrm>
              <a:off x="366763" y="0"/>
              <a:ext cx="1544709" cy="933210"/>
            </a:xfrm>
            <a:prstGeom prst="rect">
              <a:avLst/>
            </a:prstGeom>
          </p:spPr>
        </p:pic>
        <p:pic>
          <p:nvPicPr>
            <p:cNvPr id="5" name="Picture 4">
              <a:extLst>
                <a:ext uri="{FF2B5EF4-FFF2-40B4-BE49-F238E27FC236}">
                  <a16:creationId xmlns:a16="http://schemas.microsoft.com/office/drawing/2014/main" id="{7D163031-9E82-915B-CB48-79FD8694B6CD}"/>
                </a:ext>
              </a:extLst>
            </p:cNvPr>
            <p:cNvPicPr>
              <a:picLocks noChangeAspect="1"/>
            </p:cNvPicPr>
            <p:nvPr/>
          </p:nvPicPr>
          <p:blipFill>
            <a:blip r:embed="rId5"/>
            <a:stretch>
              <a:fillRect/>
            </a:stretch>
          </p:blipFill>
          <p:spPr>
            <a:xfrm>
              <a:off x="9755380" y="90145"/>
              <a:ext cx="2069857" cy="752920"/>
            </a:xfrm>
            <a:prstGeom prst="rect">
              <a:avLst/>
            </a:prstGeom>
          </p:spPr>
        </p:pic>
      </p:grpSp>
    </p:spTree>
    <p:extLst>
      <p:ext uri="{BB962C8B-B14F-4D97-AF65-F5344CB8AC3E}">
        <p14:creationId xmlns:p14="http://schemas.microsoft.com/office/powerpoint/2010/main" val="35241809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343;p28">
            <a:extLst>
              <a:ext uri="{FF2B5EF4-FFF2-40B4-BE49-F238E27FC236}">
                <a16:creationId xmlns:a16="http://schemas.microsoft.com/office/drawing/2014/main" id="{406B54F2-F6A9-071A-9A95-A8BBC7FED94D}"/>
              </a:ext>
            </a:extLst>
          </p:cNvPr>
          <p:cNvSpPr/>
          <p:nvPr/>
        </p:nvSpPr>
        <p:spPr>
          <a:xfrm>
            <a:off x="2493235" y="1290275"/>
            <a:ext cx="6590930" cy="439420"/>
          </a:xfrm>
          <a:custGeom>
            <a:avLst/>
            <a:gdLst/>
            <a:ahLst/>
            <a:cxnLst/>
            <a:rect l="l" t="t" r="r" b="b"/>
            <a:pathLst>
              <a:path w="5902325" h="439419" extrusionOk="0">
                <a:moveTo>
                  <a:pt x="5902071" y="0"/>
                </a:moveTo>
                <a:lnTo>
                  <a:pt x="0" y="0"/>
                </a:lnTo>
                <a:lnTo>
                  <a:pt x="0" y="439267"/>
                </a:lnTo>
                <a:lnTo>
                  <a:pt x="5902071" y="439267"/>
                </a:lnTo>
                <a:lnTo>
                  <a:pt x="5902071" y="0"/>
                </a:lnTo>
                <a:close/>
              </a:path>
            </a:pathLst>
          </a:cu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000000"/>
              </a:buClr>
              <a:buSzPts val="2800"/>
              <a:buFont typeface="Arial"/>
              <a:buNone/>
            </a:pPr>
            <a:r>
              <a:rPr lang="en-US" sz="3200" b="1" i="0" u="none" strike="noStrike" cap="none" dirty="0">
                <a:solidFill>
                  <a:srgbClr val="E67622"/>
                </a:solidFill>
                <a:latin typeface="Cambria"/>
                <a:ea typeface="Cambria"/>
                <a:cs typeface="Cambria"/>
                <a:sym typeface="Cambria"/>
              </a:rPr>
              <a:t>State-of-the Art Computer  Labs</a:t>
            </a:r>
            <a:endParaRPr sz="3200" b="0" i="0" u="none" strike="noStrike" cap="none" dirty="0">
              <a:solidFill>
                <a:srgbClr val="E67622"/>
              </a:solidFill>
              <a:latin typeface="Cambria"/>
              <a:ea typeface="Cambria"/>
              <a:cs typeface="Cambria"/>
              <a:sym typeface="Cambria"/>
            </a:endParaRPr>
          </a:p>
        </p:txBody>
      </p:sp>
      <p:grpSp>
        <p:nvGrpSpPr>
          <p:cNvPr id="3" name="Google Shape;344;p28">
            <a:extLst>
              <a:ext uri="{FF2B5EF4-FFF2-40B4-BE49-F238E27FC236}">
                <a16:creationId xmlns:a16="http://schemas.microsoft.com/office/drawing/2014/main" id="{19C7C646-A4D2-8D73-9331-90622BB4E102}"/>
              </a:ext>
            </a:extLst>
          </p:cNvPr>
          <p:cNvGrpSpPr/>
          <p:nvPr/>
        </p:nvGrpSpPr>
        <p:grpSpPr>
          <a:xfrm>
            <a:off x="460854" y="1965833"/>
            <a:ext cx="10655692" cy="4554904"/>
            <a:chOff x="0" y="1473199"/>
            <a:chExt cx="9144000" cy="3667760"/>
          </a:xfrm>
        </p:grpSpPr>
        <p:sp>
          <p:nvSpPr>
            <p:cNvPr id="4" name="Google Shape;345;p28">
              <a:extLst>
                <a:ext uri="{FF2B5EF4-FFF2-40B4-BE49-F238E27FC236}">
                  <a16:creationId xmlns:a16="http://schemas.microsoft.com/office/drawing/2014/main" id="{452199EB-8A87-7959-CCC3-2E0F5A34102D}"/>
                </a:ext>
              </a:extLst>
            </p:cNvPr>
            <p:cNvSpPr/>
            <p:nvPr/>
          </p:nvSpPr>
          <p:spPr>
            <a:xfrm>
              <a:off x="4541520" y="1503679"/>
              <a:ext cx="4602480" cy="3627120"/>
            </a:xfrm>
            <a:prstGeom prst="rect">
              <a:avLst/>
            </a:prstGeom>
            <a:blipFill rotWithShape="1">
              <a:blip r:embed="rId2">
                <a:alphaModFix/>
              </a:blip>
              <a:stretch>
                <a:fillRect/>
              </a:stretch>
            </a:blip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dirty="0">
                <a:solidFill>
                  <a:schemeClr val="dk1"/>
                </a:solidFill>
                <a:latin typeface="Calibri"/>
                <a:ea typeface="Calibri"/>
                <a:cs typeface="Calibri"/>
                <a:sym typeface="Calibri"/>
              </a:endParaRPr>
            </a:p>
          </p:txBody>
        </p:sp>
        <p:sp>
          <p:nvSpPr>
            <p:cNvPr id="5" name="Google Shape;346;p28">
              <a:extLst>
                <a:ext uri="{FF2B5EF4-FFF2-40B4-BE49-F238E27FC236}">
                  <a16:creationId xmlns:a16="http://schemas.microsoft.com/office/drawing/2014/main" id="{56FC1A17-A55D-12B9-B076-CB6F46A46417}"/>
                </a:ext>
              </a:extLst>
            </p:cNvPr>
            <p:cNvSpPr/>
            <p:nvPr/>
          </p:nvSpPr>
          <p:spPr>
            <a:xfrm>
              <a:off x="4745211" y="1673859"/>
              <a:ext cx="4279519" cy="3287649"/>
            </a:xfrm>
            <a:prstGeom prst="rect">
              <a:avLst/>
            </a:prstGeom>
            <a:blipFill rotWithShape="1">
              <a:blip r:embed="rId3">
                <a:alphaModFix/>
              </a:blip>
              <a:stretch>
                <a:fillRect/>
              </a:stretch>
            </a:blip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dirty="0">
                <a:solidFill>
                  <a:schemeClr val="dk1"/>
                </a:solidFill>
                <a:latin typeface="Calibri"/>
                <a:ea typeface="Calibri"/>
                <a:cs typeface="Calibri"/>
                <a:sym typeface="Calibri"/>
              </a:endParaRPr>
            </a:p>
          </p:txBody>
        </p:sp>
        <p:sp>
          <p:nvSpPr>
            <p:cNvPr id="6" name="Google Shape;347;p28">
              <a:extLst>
                <a:ext uri="{FF2B5EF4-FFF2-40B4-BE49-F238E27FC236}">
                  <a16:creationId xmlns:a16="http://schemas.microsoft.com/office/drawing/2014/main" id="{59BADE1D-1571-3972-4F9A-CB160B5E128C}"/>
                </a:ext>
              </a:extLst>
            </p:cNvPr>
            <p:cNvSpPr/>
            <p:nvPr/>
          </p:nvSpPr>
          <p:spPr>
            <a:xfrm>
              <a:off x="0" y="1473199"/>
              <a:ext cx="4714240" cy="3667760"/>
            </a:xfrm>
            <a:prstGeom prst="rect">
              <a:avLst/>
            </a:prstGeom>
            <a:blipFill rotWithShape="1">
              <a:blip r:embed="rId4">
                <a:alphaModFix/>
              </a:blip>
              <a:stretch>
                <a:fillRect/>
              </a:stretch>
            </a:blip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dirty="0">
                <a:solidFill>
                  <a:schemeClr val="dk1"/>
                </a:solidFill>
                <a:latin typeface="Calibri"/>
                <a:ea typeface="Calibri"/>
                <a:cs typeface="Calibri"/>
                <a:sym typeface="Calibri"/>
              </a:endParaRPr>
            </a:p>
          </p:txBody>
        </p:sp>
        <p:sp>
          <p:nvSpPr>
            <p:cNvPr id="7" name="Google Shape;348;p28">
              <a:extLst>
                <a:ext uri="{FF2B5EF4-FFF2-40B4-BE49-F238E27FC236}">
                  <a16:creationId xmlns:a16="http://schemas.microsoft.com/office/drawing/2014/main" id="{4B446B11-CE6A-D3E5-4AE5-C7A6C0C22E80}"/>
                </a:ext>
              </a:extLst>
            </p:cNvPr>
            <p:cNvSpPr/>
            <p:nvPr/>
          </p:nvSpPr>
          <p:spPr>
            <a:xfrm>
              <a:off x="119270" y="1673859"/>
              <a:ext cx="4322572" cy="3287649"/>
            </a:xfrm>
            <a:prstGeom prst="rect">
              <a:avLst/>
            </a:prstGeom>
            <a:blipFill rotWithShape="1">
              <a:blip r:embed="rId5">
                <a:alphaModFix/>
              </a:blip>
              <a:stretch>
                <a:fillRect/>
              </a:stretch>
            </a:blip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dirty="0">
                <a:solidFill>
                  <a:schemeClr val="dk1"/>
                </a:solidFill>
                <a:latin typeface="Calibri"/>
                <a:ea typeface="Calibri"/>
                <a:cs typeface="Calibri"/>
                <a:sym typeface="Calibri"/>
              </a:endParaRPr>
            </a:p>
          </p:txBody>
        </p:sp>
      </p:grpSp>
      <p:grpSp>
        <p:nvGrpSpPr>
          <p:cNvPr id="8" name="Group 7">
            <a:extLst>
              <a:ext uri="{FF2B5EF4-FFF2-40B4-BE49-F238E27FC236}">
                <a16:creationId xmlns:a16="http://schemas.microsoft.com/office/drawing/2014/main" id="{8DC69662-88FE-178C-8ADC-F6BADD030492}"/>
              </a:ext>
            </a:extLst>
          </p:cNvPr>
          <p:cNvGrpSpPr/>
          <p:nvPr/>
        </p:nvGrpSpPr>
        <p:grpSpPr>
          <a:xfrm>
            <a:off x="0" y="0"/>
            <a:ext cx="12192000" cy="933210"/>
            <a:chOff x="0" y="0"/>
            <a:chExt cx="12192000" cy="933210"/>
          </a:xfrm>
        </p:grpSpPr>
        <p:sp>
          <p:nvSpPr>
            <p:cNvPr id="11" name="Rectangle 10">
              <a:extLst>
                <a:ext uri="{FF2B5EF4-FFF2-40B4-BE49-F238E27FC236}">
                  <a16:creationId xmlns:a16="http://schemas.microsoft.com/office/drawing/2014/main" id="{CD7C9CA6-EDEE-225B-EFC9-A4C8D6D99AD7}"/>
                </a:ext>
              </a:extLst>
            </p:cNvPr>
            <p:cNvSpPr/>
            <p:nvPr/>
          </p:nvSpPr>
          <p:spPr>
            <a:xfrm>
              <a:off x="0" y="365759"/>
              <a:ext cx="12192000" cy="154745"/>
            </a:xfrm>
            <a:prstGeom prst="rect">
              <a:avLst/>
            </a:prstGeom>
            <a:solidFill>
              <a:srgbClr val="E67622"/>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15" name="Picture 14">
              <a:extLst>
                <a:ext uri="{FF2B5EF4-FFF2-40B4-BE49-F238E27FC236}">
                  <a16:creationId xmlns:a16="http://schemas.microsoft.com/office/drawing/2014/main" id="{157EFF31-0797-F378-5979-C7667764035C}"/>
                </a:ext>
              </a:extLst>
            </p:cNvPr>
            <p:cNvPicPr>
              <a:picLocks noChangeAspect="1"/>
            </p:cNvPicPr>
            <p:nvPr/>
          </p:nvPicPr>
          <p:blipFill>
            <a:blip r:embed="rId6"/>
            <a:stretch>
              <a:fillRect/>
            </a:stretch>
          </p:blipFill>
          <p:spPr>
            <a:xfrm>
              <a:off x="366763" y="0"/>
              <a:ext cx="1544709" cy="933210"/>
            </a:xfrm>
            <a:prstGeom prst="rect">
              <a:avLst/>
            </a:prstGeom>
          </p:spPr>
        </p:pic>
        <p:pic>
          <p:nvPicPr>
            <p:cNvPr id="16" name="Picture 15">
              <a:extLst>
                <a:ext uri="{FF2B5EF4-FFF2-40B4-BE49-F238E27FC236}">
                  <a16:creationId xmlns:a16="http://schemas.microsoft.com/office/drawing/2014/main" id="{C6D01ED0-3E65-F87F-2FCE-888190F40BC7}"/>
                </a:ext>
              </a:extLst>
            </p:cNvPr>
            <p:cNvPicPr>
              <a:picLocks noChangeAspect="1"/>
            </p:cNvPicPr>
            <p:nvPr/>
          </p:nvPicPr>
          <p:blipFill>
            <a:blip r:embed="rId7"/>
            <a:stretch>
              <a:fillRect/>
            </a:stretch>
          </p:blipFill>
          <p:spPr>
            <a:xfrm>
              <a:off x="9755380" y="90145"/>
              <a:ext cx="2069857" cy="752920"/>
            </a:xfrm>
            <a:prstGeom prst="rect">
              <a:avLst/>
            </a:prstGeom>
          </p:spPr>
        </p:pic>
      </p:grpSp>
    </p:spTree>
    <p:extLst>
      <p:ext uri="{BB962C8B-B14F-4D97-AF65-F5344CB8AC3E}">
        <p14:creationId xmlns:p14="http://schemas.microsoft.com/office/powerpoint/2010/main" val="7096858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Google Shape;355;p29">
            <a:extLst>
              <a:ext uri="{FF2B5EF4-FFF2-40B4-BE49-F238E27FC236}">
                <a16:creationId xmlns:a16="http://schemas.microsoft.com/office/drawing/2014/main" id="{33F79294-710D-AE96-E656-52C83D7243C5}"/>
              </a:ext>
            </a:extLst>
          </p:cNvPr>
          <p:cNvSpPr/>
          <p:nvPr/>
        </p:nvSpPr>
        <p:spPr>
          <a:xfrm>
            <a:off x="108613" y="2180492"/>
            <a:ext cx="7797429" cy="3945987"/>
          </a:xfrm>
          <a:prstGeom prst="rect">
            <a:avLst/>
          </a:prstGeom>
          <a:blipFill rotWithShape="1">
            <a:blip r:embed="rId2">
              <a:alphaModFix/>
            </a:blip>
            <a:stretch>
              <a:fillRect/>
            </a:stretch>
          </a:blip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dirty="0">
              <a:solidFill>
                <a:schemeClr val="dk1"/>
              </a:solidFill>
              <a:latin typeface="Calibri"/>
              <a:ea typeface="Calibri"/>
              <a:cs typeface="Calibri"/>
              <a:sym typeface="Calibri"/>
            </a:endParaRPr>
          </a:p>
        </p:txBody>
      </p:sp>
      <p:sp>
        <p:nvSpPr>
          <p:cNvPr id="7" name="Google Shape;356;p29">
            <a:extLst>
              <a:ext uri="{FF2B5EF4-FFF2-40B4-BE49-F238E27FC236}">
                <a16:creationId xmlns:a16="http://schemas.microsoft.com/office/drawing/2014/main" id="{AD72F002-2C3E-94C9-C399-B44288C534FB}"/>
              </a:ext>
            </a:extLst>
          </p:cNvPr>
          <p:cNvSpPr/>
          <p:nvPr/>
        </p:nvSpPr>
        <p:spPr>
          <a:xfrm>
            <a:off x="8074855" y="1705581"/>
            <a:ext cx="3838614" cy="5031492"/>
          </a:xfrm>
          <a:prstGeom prst="rect">
            <a:avLst/>
          </a:prstGeom>
          <a:blipFill rotWithShape="1">
            <a:blip r:embed="rId3">
              <a:alphaModFix/>
            </a:blip>
            <a:stretch>
              <a:fillRect/>
            </a:stretch>
          </a:blip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dirty="0">
              <a:solidFill>
                <a:schemeClr val="dk1"/>
              </a:solidFill>
              <a:latin typeface="Calibri"/>
              <a:ea typeface="Calibri"/>
              <a:cs typeface="Calibri"/>
              <a:sym typeface="Calibri"/>
            </a:endParaRPr>
          </a:p>
        </p:txBody>
      </p:sp>
      <p:sp>
        <p:nvSpPr>
          <p:cNvPr id="8" name="Google Shape;354;p29">
            <a:extLst>
              <a:ext uri="{FF2B5EF4-FFF2-40B4-BE49-F238E27FC236}">
                <a16:creationId xmlns:a16="http://schemas.microsoft.com/office/drawing/2014/main" id="{EDC5B8AD-45B0-801B-70C4-C56CCB29F975}"/>
              </a:ext>
            </a:extLst>
          </p:cNvPr>
          <p:cNvSpPr txBox="1"/>
          <p:nvPr/>
        </p:nvSpPr>
        <p:spPr>
          <a:xfrm>
            <a:off x="3546337" y="1005882"/>
            <a:ext cx="3990848" cy="511679"/>
          </a:xfrm>
          <a:prstGeom prst="rect">
            <a:avLst/>
          </a:prstGeom>
          <a:noFill/>
          <a:ln>
            <a:noFill/>
          </a:ln>
        </p:spPr>
        <p:txBody>
          <a:bodyPr spcFirstLastPara="1" wrap="square" lIns="0" tIns="19050" rIns="0" bIns="0" anchor="t" anchorCtr="0">
            <a:spAutoFit/>
          </a:bodyPr>
          <a:lstStyle/>
          <a:p>
            <a:pPr marL="253365" marR="0" lvl="0" indent="0" algn="ctr" rtl="0">
              <a:lnSpc>
                <a:spcPct val="100000"/>
              </a:lnSpc>
              <a:spcBef>
                <a:spcPts val="0"/>
              </a:spcBef>
              <a:spcAft>
                <a:spcPts val="0"/>
              </a:spcAft>
              <a:buClr>
                <a:srgbClr val="000000"/>
              </a:buClr>
              <a:buSzPts val="2800"/>
              <a:buFont typeface="Arial"/>
              <a:buNone/>
            </a:pPr>
            <a:r>
              <a:rPr lang="en-US" sz="3200" b="1" i="0" u="none" strike="noStrike" cap="none" dirty="0">
                <a:solidFill>
                  <a:srgbClr val="E67622"/>
                </a:solidFill>
                <a:latin typeface="Cambria"/>
                <a:ea typeface="Cambria"/>
                <a:cs typeface="Cambria"/>
                <a:sym typeface="Cambria"/>
              </a:rPr>
              <a:t>Innovation Studio</a:t>
            </a:r>
            <a:endParaRPr sz="3200" b="0" i="0" u="none" strike="noStrike" cap="none" dirty="0">
              <a:solidFill>
                <a:srgbClr val="E67622"/>
              </a:solidFill>
              <a:latin typeface="Cambria"/>
              <a:ea typeface="Cambria"/>
              <a:cs typeface="Cambria"/>
              <a:sym typeface="Cambria"/>
            </a:endParaRPr>
          </a:p>
        </p:txBody>
      </p:sp>
      <p:grpSp>
        <p:nvGrpSpPr>
          <p:cNvPr id="2" name="Group 1">
            <a:extLst>
              <a:ext uri="{FF2B5EF4-FFF2-40B4-BE49-F238E27FC236}">
                <a16:creationId xmlns:a16="http://schemas.microsoft.com/office/drawing/2014/main" id="{DF81509C-53E2-5328-0A38-78C57BFA65DF}"/>
              </a:ext>
            </a:extLst>
          </p:cNvPr>
          <p:cNvGrpSpPr/>
          <p:nvPr/>
        </p:nvGrpSpPr>
        <p:grpSpPr>
          <a:xfrm>
            <a:off x="0" y="0"/>
            <a:ext cx="12192000" cy="933210"/>
            <a:chOff x="0" y="0"/>
            <a:chExt cx="12192000" cy="933210"/>
          </a:xfrm>
        </p:grpSpPr>
        <p:sp>
          <p:nvSpPr>
            <p:cNvPr id="3" name="Rectangle 2">
              <a:extLst>
                <a:ext uri="{FF2B5EF4-FFF2-40B4-BE49-F238E27FC236}">
                  <a16:creationId xmlns:a16="http://schemas.microsoft.com/office/drawing/2014/main" id="{497FDD5F-DAD3-BA8E-E89C-C89EDFF6B3AB}"/>
                </a:ext>
              </a:extLst>
            </p:cNvPr>
            <p:cNvSpPr/>
            <p:nvPr/>
          </p:nvSpPr>
          <p:spPr>
            <a:xfrm>
              <a:off x="0" y="365759"/>
              <a:ext cx="12192000" cy="154745"/>
            </a:xfrm>
            <a:prstGeom prst="rect">
              <a:avLst/>
            </a:prstGeom>
            <a:solidFill>
              <a:srgbClr val="E67622"/>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4" name="Picture 3">
              <a:extLst>
                <a:ext uri="{FF2B5EF4-FFF2-40B4-BE49-F238E27FC236}">
                  <a16:creationId xmlns:a16="http://schemas.microsoft.com/office/drawing/2014/main" id="{7807A1E9-7924-A332-F3CB-F5B239B69FD2}"/>
                </a:ext>
              </a:extLst>
            </p:cNvPr>
            <p:cNvPicPr>
              <a:picLocks noChangeAspect="1"/>
            </p:cNvPicPr>
            <p:nvPr/>
          </p:nvPicPr>
          <p:blipFill>
            <a:blip r:embed="rId4"/>
            <a:stretch>
              <a:fillRect/>
            </a:stretch>
          </p:blipFill>
          <p:spPr>
            <a:xfrm>
              <a:off x="366763" y="0"/>
              <a:ext cx="1544709" cy="933210"/>
            </a:xfrm>
            <a:prstGeom prst="rect">
              <a:avLst/>
            </a:prstGeom>
          </p:spPr>
        </p:pic>
        <p:pic>
          <p:nvPicPr>
            <p:cNvPr id="5" name="Picture 4">
              <a:extLst>
                <a:ext uri="{FF2B5EF4-FFF2-40B4-BE49-F238E27FC236}">
                  <a16:creationId xmlns:a16="http://schemas.microsoft.com/office/drawing/2014/main" id="{0940FF8A-02B5-4618-9AAD-2EEBFEF80505}"/>
                </a:ext>
              </a:extLst>
            </p:cNvPr>
            <p:cNvPicPr>
              <a:picLocks noChangeAspect="1"/>
            </p:cNvPicPr>
            <p:nvPr/>
          </p:nvPicPr>
          <p:blipFill>
            <a:blip r:embed="rId5"/>
            <a:stretch>
              <a:fillRect/>
            </a:stretch>
          </p:blipFill>
          <p:spPr>
            <a:xfrm>
              <a:off x="9755380" y="90145"/>
              <a:ext cx="2069857" cy="752920"/>
            </a:xfrm>
            <a:prstGeom prst="rect">
              <a:avLst/>
            </a:prstGeom>
          </p:spPr>
        </p:pic>
      </p:grpSp>
    </p:spTree>
    <p:extLst>
      <p:ext uri="{BB962C8B-B14F-4D97-AF65-F5344CB8AC3E}">
        <p14:creationId xmlns:p14="http://schemas.microsoft.com/office/powerpoint/2010/main" val="253025160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60"/>
        <p:cNvGrpSpPr/>
        <p:nvPr/>
      </p:nvGrpSpPr>
      <p:grpSpPr>
        <a:xfrm>
          <a:off x="0" y="0"/>
          <a:ext cx="0" cy="0"/>
          <a:chOff x="0" y="0"/>
          <a:chExt cx="0" cy="0"/>
        </a:xfrm>
      </p:grpSpPr>
      <p:sp>
        <p:nvSpPr>
          <p:cNvPr id="361" name="Google Shape;361;p30"/>
          <p:cNvSpPr txBox="1">
            <a:spLocks noGrp="1"/>
          </p:cNvSpPr>
          <p:nvPr>
            <p:ph type="title"/>
          </p:nvPr>
        </p:nvSpPr>
        <p:spPr>
          <a:xfrm>
            <a:off x="3009062" y="843660"/>
            <a:ext cx="4916359" cy="464101"/>
          </a:xfrm>
          <a:prstGeom prst="rect">
            <a:avLst/>
          </a:prstGeom>
          <a:noFill/>
          <a:ln>
            <a:noFill/>
          </a:ln>
        </p:spPr>
        <p:txBody>
          <a:bodyPr spcFirstLastPara="1" vert="horz" wrap="square" lIns="0" tIns="0" rIns="0" bIns="0" rtlCol="0" anchor="t" anchorCtr="0">
            <a:spAutoFit/>
          </a:bodyPr>
          <a:lstStyle/>
          <a:p>
            <a:pPr marL="100751" algn="ctr">
              <a:lnSpc>
                <a:spcPct val="116406"/>
              </a:lnSpc>
            </a:pPr>
            <a:r>
              <a:rPr lang="en-US" sz="2600" b="1" dirty="0" err="1">
                <a:solidFill>
                  <a:srgbClr val="E67622"/>
                </a:solidFill>
                <a:latin typeface="Cambria" panose="02040503050406030204" pitchFamily="18" charset="0"/>
                <a:ea typeface="Cambria" panose="02040503050406030204" pitchFamily="18" charset="0"/>
                <a:sym typeface="Arial"/>
              </a:rPr>
              <a:t>Unimall</a:t>
            </a:r>
            <a:r>
              <a:rPr lang="en-US" sz="2600" b="1" dirty="0">
                <a:solidFill>
                  <a:srgbClr val="E67622"/>
                </a:solidFill>
                <a:latin typeface="Cambria" panose="02040503050406030204" pitchFamily="18" charset="0"/>
                <a:ea typeface="Cambria" panose="02040503050406030204" pitchFamily="18" charset="0"/>
                <a:sym typeface="Arial"/>
              </a:rPr>
              <a:t>: Your ALL - NEED store</a:t>
            </a:r>
            <a:endParaRPr sz="2600" b="1" dirty="0">
              <a:solidFill>
                <a:srgbClr val="E67622"/>
              </a:solidFill>
              <a:latin typeface="Cambria" panose="02040503050406030204" pitchFamily="18" charset="0"/>
              <a:ea typeface="Cambria" panose="02040503050406030204" pitchFamily="18" charset="0"/>
              <a:sym typeface="Arial"/>
            </a:endParaRPr>
          </a:p>
        </p:txBody>
      </p:sp>
      <p:sp>
        <p:nvSpPr>
          <p:cNvPr id="362" name="Google Shape;362;p30"/>
          <p:cNvSpPr txBox="1"/>
          <p:nvPr/>
        </p:nvSpPr>
        <p:spPr>
          <a:xfrm>
            <a:off x="278336" y="1909158"/>
            <a:ext cx="5838613" cy="356495"/>
          </a:xfrm>
          <a:prstGeom prst="rect">
            <a:avLst/>
          </a:prstGeom>
          <a:noFill/>
          <a:ln>
            <a:noFill/>
          </a:ln>
        </p:spPr>
        <p:txBody>
          <a:bodyPr spcFirstLastPara="1" wrap="square" lIns="0" tIns="17767" rIns="0" bIns="0" anchor="t" anchorCtr="0">
            <a:spAutoFit/>
          </a:bodyPr>
          <a:lstStyle/>
          <a:p>
            <a:pPr marL="16933">
              <a:buClr>
                <a:srgbClr val="000000"/>
              </a:buClr>
              <a:buSzPts val="1600"/>
            </a:pPr>
            <a:r>
              <a:rPr lang="en-US" sz="2200" b="1" dirty="0">
                <a:solidFill>
                  <a:srgbClr val="E67622"/>
                </a:solidFill>
                <a:latin typeface="Cambria" panose="02040503050406030204" pitchFamily="18" charset="0"/>
                <a:ea typeface="Cambria" panose="02040503050406030204" pitchFamily="18" charset="0"/>
                <a:cs typeface="Arial"/>
                <a:sym typeface="Arial"/>
              </a:rPr>
              <a:t>Managed by our student entrepreneurs …</a:t>
            </a:r>
            <a:endParaRPr sz="2200" b="1" dirty="0">
              <a:solidFill>
                <a:srgbClr val="E67622"/>
              </a:solidFill>
              <a:latin typeface="Cambria" panose="02040503050406030204" pitchFamily="18" charset="0"/>
              <a:ea typeface="Cambria" panose="02040503050406030204" pitchFamily="18" charset="0"/>
              <a:cs typeface="Arial"/>
              <a:sym typeface="Arial"/>
            </a:endParaRPr>
          </a:p>
        </p:txBody>
      </p:sp>
      <p:sp>
        <p:nvSpPr>
          <p:cNvPr id="363" name="Google Shape;363;p30"/>
          <p:cNvSpPr/>
          <p:nvPr/>
        </p:nvSpPr>
        <p:spPr>
          <a:xfrm>
            <a:off x="2307" y="2275839"/>
            <a:ext cx="6136640" cy="4334932"/>
          </a:xfrm>
          <a:prstGeom prst="rect">
            <a:avLst/>
          </a:prstGeom>
          <a:blipFill rotWithShape="1">
            <a:blip r:embed="rId3">
              <a:alphaModFix/>
            </a:blip>
            <a:stretch>
              <a:fillRect/>
            </a:stretch>
          </a:blipFill>
          <a:ln>
            <a:noFill/>
          </a:ln>
        </p:spPr>
        <p:txBody>
          <a:bodyPr spcFirstLastPara="1" wrap="square" lIns="0" tIns="0" rIns="0" bIns="0" anchor="t" anchorCtr="0">
            <a:noAutofit/>
          </a:bodyPr>
          <a:lstStyle/>
          <a:p>
            <a:pPr>
              <a:buClr>
                <a:srgbClr val="000000"/>
              </a:buClr>
              <a:buSzPts val="1800"/>
            </a:pPr>
            <a:endParaRPr sz="2400">
              <a:solidFill>
                <a:schemeClr val="dk1"/>
              </a:solidFill>
              <a:latin typeface="Calibri"/>
              <a:ea typeface="Calibri"/>
              <a:cs typeface="Calibri"/>
              <a:sym typeface="Calibri"/>
            </a:endParaRPr>
          </a:p>
        </p:txBody>
      </p:sp>
      <p:sp>
        <p:nvSpPr>
          <p:cNvPr id="364" name="Google Shape;364;p30"/>
          <p:cNvSpPr/>
          <p:nvPr/>
        </p:nvSpPr>
        <p:spPr>
          <a:xfrm>
            <a:off x="278336" y="2514600"/>
            <a:ext cx="5583259" cy="3792051"/>
          </a:xfrm>
          <a:prstGeom prst="rect">
            <a:avLst/>
          </a:prstGeom>
          <a:blipFill rotWithShape="1">
            <a:blip r:embed="rId4">
              <a:alphaModFix/>
            </a:blip>
            <a:stretch>
              <a:fillRect/>
            </a:stretch>
          </a:blipFill>
          <a:ln>
            <a:noFill/>
          </a:ln>
        </p:spPr>
        <p:txBody>
          <a:bodyPr spcFirstLastPara="1" wrap="square" lIns="0" tIns="0" rIns="0" bIns="0" anchor="t" anchorCtr="0">
            <a:noAutofit/>
          </a:bodyPr>
          <a:lstStyle/>
          <a:p>
            <a:pPr>
              <a:buClr>
                <a:srgbClr val="000000"/>
              </a:buClr>
              <a:buSzPts val="1800"/>
            </a:pPr>
            <a:endParaRPr sz="2400">
              <a:solidFill>
                <a:schemeClr val="dk1"/>
              </a:solidFill>
              <a:latin typeface="Calibri"/>
              <a:ea typeface="Calibri"/>
              <a:cs typeface="Calibri"/>
              <a:sym typeface="Calibri"/>
            </a:endParaRPr>
          </a:p>
        </p:txBody>
      </p:sp>
      <p:sp>
        <p:nvSpPr>
          <p:cNvPr id="365" name="Google Shape;365;p30"/>
          <p:cNvSpPr txBox="1"/>
          <p:nvPr/>
        </p:nvSpPr>
        <p:spPr>
          <a:xfrm>
            <a:off x="6488595" y="5974572"/>
            <a:ext cx="5496197" cy="694207"/>
          </a:xfrm>
          <a:prstGeom prst="rect">
            <a:avLst/>
          </a:prstGeom>
          <a:noFill/>
          <a:ln>
            <a:noFill/>
          </a:ln>
        </p:spPr>
        <p:txBody>
          <a:bodyPr spcFirstLastPara="1" wrap="square" lIns="0" tIns="16933" rIns="0" bIns="0" anchor="t" anchorCtr="0">
            <a:spAutoFit/>
          </a:bodyPr>
          <a:lstStyle/>
          <a:p>
            <a:pPr marL="16933">
              <a:buClr>
                <a:srgbClr val="000000"/>
              </a:buClr>
              <a:buSzPts val="1600"/>
            </a:pPr>
            <a:r>
              <a:rPr lang="en-US" sz="2200" b="1" dirty="0">
                <a:solidFill>
                  <a:srgbClr val="E67622"/>
                </a:solidFill>
                <a:latin typeface="Cambria" panose="02040503050406030204" pitchFamily="18" charset="0"/>
                <a:ea typeface="Cambria" panose="02040503050406030204" pitchFamily="18" charset="0"/>
                <a:cs typeface="Arial"/>
                <a:sym typeface="Arial"/>
              </a:rPr>
              <a:t>… offering unmatched shopping experience.</a:t>
            </a:r>
            <a:endParaRPr sz="2200" b="1" dirty="0">
              <a:solidFill>
                <a:srgbClr val="E67622"/>
              </a:solidFill>
              <a:latin typeface="Cambria" panose="02040503050406030204" pitchFamily="18" charset="0"/>
              <a:ea typeface="Cambria" panose="02040503050406030204" pitchFamily="18" charset="0"/>
              <a:cs typeface="Arial"/>
              <a:sym typeface="Arial"/>
            </a:endParaRPr>
          </a:p>
        </p:txBody>
      </p:sp>
      <p:grpSp>
        <p:nvGrpSpPr>
          <p:cNvPr id="366" name="Google Shape;366;p30"/>
          <p:cNvGrpSpPr/>
          <p:nvPr/>
        </p:nvGrpSpPr>
        <p:grpSpPr>
          <a:xfrm>
            <a:off x="6212243" y="1712266"/>
            <a:ext cx="5838613" cy="4443305"/>
            <a:chOff x="4683759" y="1280159"/>
            <a:chExt cx="4378960" cy="3332479"/>
          </a:xfrm>
        </p:grpSpPr>
        <p:sp>
          <p:nvSpPr>
            <p:cNvPr id="367" name="Google Shape;367;p30"/>
            <p:cNvSpPr/>
            <p:nvPr/>
          </p:nvSpPr>
          <p:spPr>
            <a:xfrm>
              <a:off x="4683759" y="1280159"/>
              <a:ext cx="4378960" cy="3332479"/>
            </a:xfrm>
            <a:prstGeom prst="rect">
              <a:avLst/>
            </a:prstGeom>
            <a:blipFill rotWithShape="1">
              <a:blip r:embed="rId5">
                <a:alphaModFix/>
              </a:blip>
              <a:stretch>
                <a:fillRect/>
              </a:stretch>
            </a:blipFill>
            <a:ln>
              <a:noFill/>
            </a:ln>
          </p:spPr>
          <p:txBody>
            <a:bodyPr spcFirstLastPara="1" wrap="square" lIns="0" tIns="0" rIns="0" bIns="0" anchor="t" anchorCtr="0">
              <a:noAutofit/>
            </a:bodyPr>
            <a:lstStyle/>
            <a:p>
              <a:pPr>
                <a:buClr>
                  <a:srgbClr val="000000"/>
                </a:buClr>
                <a:buSzPts val="1800"/>
              </a:pPr>
              <a:endParaRPr sz="2400">
                <a:solidFill>
                  <a:schemeClr val="dk1"/>
                </a:solidFill>
                <a:latin typeface="Calibri"/>
                <a:ea typeface="Calibri"/>
                <a:cs typeface="Calibri"/>
                <a:sym typeface="Calibri"/>
              </a:endParaRPr>
            </a:p>
          </p:txBody>
        </p:sp>
        <p:sp>
          <p:nvSpPr>
            <p:cNvPr id="368" name="Google Shape;368;p30"/>
            <p:cNvSpPr/>
            <p:nvPr/>
          </p:nvSpPr>
          <p:spPr>
            <a:xfrm>
              <a:off x="4891023" y="1483842"/>
              <a:ext cx="3964939" cy="2924302"/>
            </a:xfrm>
            <a:prstGeom prst="rect">
              <a:avLst/>
            </a:prstGeom>
            <a:blipFill rotWithShape="1">
              <a:blip r:embed="rId6">
                <a:alphaModFix/>
              </a:blip>
              <a:stretch>
                <a:fillRect/>
              </a:stretch>
            </a:blipFill>
            <a:ln>
              <a:noFill/>
            </a:ln>
          </p:spPr>
          <p:txBody>
            <a:bodyPr spcFirstLastPara="1" wrap="square" lIns="0" tIns="0" rIns="0" bIns="0" anchor="t" anchorCtr="0">
              <a:noAutofit/>
            </a:bodyPr>
            <a:lstStyle/>
            <a:p>
              <a:pPr>
                <a:buClr>
                  <a:srgbClr val="000000"/>
                </a:buClr>
                <a:buSzPts val="1800"/>
              </a:pPr>
              <a:endParaRPr sz="2400">
                <a:solidFill>
                  <a:schemeClr val="dk1"/>
                </a:solidFill>
                <a:latin typeface="Calibri"/>
                <a:ea typeface="Calibri"/>
                <a:cs typeface="Calibri"/>
                <a:sym typeface="Calibri"/>
              </a:endParaRPr>
            </a:p>
          </p:txBody>
        </p:sp>
      </p:grpSp>
      <p:grpSp>
        <p:nvGrpSpPr>
          <p:cNvPr id="7" name="Group 6">
            <a:extLst>
              <a:ext uri="{FF2B5EF4-FFF2-40B4-BE49-F238E27FC236}">
                <a16:creationId xmlns:a16="http://schemas.microsoft.com/office/drawing/2014/main" id="{14FFBCFC-7B6A-67E2-44D5-3C376D07A072}"/>
              </a:ext>
            </a:extLst>
          </p:cNvPr>
          <p:cNvGrpSpPr/>
          <p:nvPr/>
        </p:nvGrpSpPr>
        <p:grpSpPr>
          <a:xfrm>
            <a:off x="0" y="0"/>
            <a:ext cx="12192000" cy="933210"/>
            <a:chOff x="0" y="0"/>
            <a:chExt cx="12192000" cy="933210"/>
          </a:xfrm>
        </p:grpSpPr>
        <p:sp>
          <p:nvSpPr>
            <p:cNvPr id="8" name="Rectangle 7">
              <a:extLst>
                <a:ext uri="{FF2B5EF4-FFF2-40B4-BE49-F238E27FC236}">
                  <a16:creationId xmlns:a16="http://schemas.microsoft.com/office/drawing/2014/main" id="{13C94889-32F7-3D83-455A-9427DF01A502}"/>
                </a:ext>
              </a:extLst>
            </p:cNvPr>
            <p:cNvSpPr/>
            <p:nvPr/>
          </p:nvSpPr>
          <p:spPr>
            <a:xfrm>
              <a:off x="0" y="365759"/>
              <a:ext cx="12192000" cy="154745"/>
            </a:xfrm>
            <a:prstGeom prst="rect">
              <a:avLst/>
            </a:prstGeom>
            <a:solidFill>
              <a:srgbClr val="E67622"/>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9" name="Picture 8">
              <a:extLst>
                <a:ext uri="{FF2B5EF4-FFF2-40B4-BE49-F238E27FC236}">
                  <a16:creationId xmlns:a16="http://schemas.microsoft.com/office/drawing/2014/main" id="{ECEF4EA5-510D-F909-4BC4-70005E622733}"/>
                </a:ext>
              </a:extLst>
            </p:cNvPr>
            <p:cNvPicPr>
              <a:picLocks noChangeAspect="1"/>
            </p:cNvPicPr>
            <p:nvPr/>
          </p:nvPicPr>
          <p:blipFill>
            <a:blip r:embed="rId7"/>
            <a:stretch>
              <a:fillRect/>
            </a:stretch>
          </p:blipFill>
          <p:spPr>
            <a:xfrm>
              <a:off x="366763" y="0"/>
              <a:ext cx="1544709" cy="933210"/>
            </a:xfrm>
            <a:prstGeom prst="rect">
              <a:avLst/>
            </a:prstGeom>
          </p:spPr>
        </p:pic>
        <p:pic>
          <p:nvPicPr>
            <p:cNvPr id="10" name="Picture 9">
              <a:extLst>
                <a:ext uri="{FF2B5EF4-FFF2-40B4-BE49-F238E27FC236}">
                  <a16:creationId xmlns:a16="http://schemas.microsoft.com/office/drawing/2014/main" id="{9E24AEF5-89DB-A18D-84E7-724C23B653D3}"/>
                </a:ext>
              </a:extLst>
            </p:cNvPr>
            <p:cNvPicPr>
              <a:picLocks noChangeAspect="1"/>
            </p:cNvPicPr>
            <p:nvPr/>
          </p:nvPicPr>
          <p:blipFill>
            <a:blip r:embed="rId8"/>
            <a:stretch>
              <a:fillRect/>
            </a:stretch>
          </p:blipFill>
          <p:spPr>
            <a:xfrm>
              <a:off x="9755380" y="90145"/>
              <a:ext cx="2069857" cy="752920"/>
            </a:xfrm>
            <a:prstGeom prst="rect">
              <a:avLst/>
            </a:prstGeom>
          </p:spPr>
        </p:pic>
      </p:gr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92"/>
        <p:cNvGrpSpPr/>
        <p:nvPr/>
      </p:nvGrpSpPr>
      <p:grpSpPr>
        <a:xfrm>
          <a:off x="0" y="0"/>
          <a:ext cx="0" cy="0"/>
          <a:chOff x="0" y="0"/>
          <a:chExt cx="0" cy="0"/>
        </a:xfrm>
      </p:grpSpPr>
      <p:sp>
        <p:nvSpPr>
          <p:cNvPr id="393" name="Google Shape;393;p33"/>
          <p:cNvSpPr/>
          <p:nvPr/>
        </p:nvSpPr>
        <p:spPr>
          <a:xfrm>
            <a:off x="196955" y="1146488"/>
            <a:ext cx="2241127" cy="5546875"/>
          </a:xfrm>
          <a:custGeom>
            <a:avLst/>
            <a:gdLst/>
            <a:ahLst/>
            <a:cxnLst/>
            <a:rect l="l" t="t" r="r" b="b"/>
            <a:pathLst>
              <a:path w="1680845" h="2908300" extrusionOk="0">
                <a:moveTo>
                  <a:pt x="1680718" y="0"/>
                </a:moveTo>
                <a:lnTo>
                  <a:pt x="0" y="0"/>
                </a:lnTo>
                <a:lnTo>
                  <a:pt x="0" y="2907791"/>
                </a:lnTo>
                <a:lnTo>
                  <a:pt x="1680718" y="2907791"/>
                </a:lnTo>
                <a:lnTo>
                  <a:pt x="1680718" y="0"/>
                </a:lnTo>
                <a:close/>
              </a:path>
            </a:pathLst>
          </a:custGeom>
          <a:solidFill>
            <a:srgbClr val="E67622"/>
          </a:solidFill>
          <a:ln>
            <a:noFill/>
          </a:ln>
        </p:spPr>
        <p:txBody>
          <a:bodyPr spcFirstLastPara="1" wrap="square" lIns="0" tIns="0" rIns="0" bIns="0" anchor="t" anchorCtr="0">
            <a:noAutofit/>
          </a:bodyPr>
          <a:lstStyle/>
          <a:p>
            <a:pPr>
              <a:buClr>
                <a:srgbClr val="000000"/>
              </a:buClr>
              <a:buSzPts val="1800"/>
            </a:pPr>
            <a:endParaRPr sz="2400" dirty="0">
              <a:solidFill>
                <a:schemeClr val="dk1"/>
              </a:solidFill>
              <a:latin typeface="Cambria"/>
              <a:ea typeface="Cambria"/>
              <a:cs typeface="Cambria"/>
              <a:sym typeface="Cambria"/>
            </a:endParaRPr>
          </a:p>
        </p:txBody>
      </p:sp>
      <p:sp>
        <p:nvSpPr>
          <p:cNvPr id="394" name="Google Shape;394;p33"/>
          <p:cNvSpPr txBox="1">
            <a:spLocks noGrp="1"/>
          </p:cNvSpPr>
          <p:nvPr>
            <p:ph type="title"/>
          </p:nvPr>
        </p:nvSpPr>
        <p:spPr>
          <a:xfrm>
            <a:off x="263058" y="1407039"/>
            <a:ext cx="2040467" cy="2292060"/>
          </a:xfrm>
          <a:prstGeom prst="rect">
            <a:avLst/>
          </a:prstGeom>
          <a:noFill/>
          <a:ln>
            <a:noFill/>
          </a:ln>
        </p:spPr>
        <p:txBody>
          <a:bodyPr spcFirstLastPara="1" vert="horz" wrap="square" lIns="0" tIns="75333" rIns="0" bIns="0" rtlCol="0" anchor="ctr" anchorCtr="0">
            <a:spAutoFit/>
          </a:bodyPr>
          <a:lstStyle/>
          <a:p>
            <a:pPr marL="16933" marR="6773" indent="-6770" algn="ctr">
              <a:lnSpc>
                <a:spcPct val="89900"/>
              </a:lnSpc>
            </a:pPr>
            <a:r>
              <a:rPr lang="en-US" b="1" dirty="0">
                <a:latin typeface="Arial"/>
                <a:ea typeface="Arial"/>
                <a:cs typeface="Arial"/>
                <a:sym typeface="Arial"/>
              </a:rPr>
              <a:t>BALDEV  RAJ  MITTAL  UNIPOLIS,</a:t>
            </a:r>
            <a:endParaRPr dirty="0">
              <a:latin typeface="Arial"/>
              <a:ea typeface="Arial"/>
              <a:cs typeface="Arial"/>
              <a:sym typeface="Arial"/>
            </a:endParaRPr>
          </a:p>
        </p:txBody>
      </p:sp>
      <p:sp>
        <p:nvSpPr>
          <p:cNvPr id="395" name="Google Shape;395;p33"/>
          <p:cNvSpPr txBox="1"/>
          <p:nvPr/>
        </p:nvSpPr>
        <p:spPr>
          <a:xfrm>
            <a:off x="355344" y="3699099"/>
            <a:ext cx="1855893" cy="2708192"/>
          </a:xfrm>
          <a:prstGeom prst="rect">
            <a:avLst/>
          </a:prstGeom>
          <a:noFill/>
          <a:ln>
            <a:noFill/>
          </a:ln>
        </p:spPr>
        <p:txBody>
          <a:bodyPr spcFirstLastPara="1" wrap="square" lIns="0" tIns="49100" rIns="0" bIns="0" anchor="ctr" anchorCtr="0">
            <a:spAutoFit/>
          </a:bodyPr>
          <a:lstStyle/>
          <a:p>
            <a:pPr marL="16086" marR="6773" algn="ctr">
              <a:lnSpc>
                <a:spcPct val="90200"/>
              </a:lnSpc>
              <a:buClr>
                <a:srgbClr val="000000"/>
              </a:buClr>
              <a:buSzPts val="1600"/>
            </a:pPr>
            <a:r>
              <a:rPr lang="en-US" sz="2133" b="1" dirty="0">
                <a:solidFill>
                  <a:srgbClr val="FFFFFF"/>
                </a:solidFill>
                <a:latin typeface="Cambria"/>
                <a:ea typeface="Cambria"/>
                <a:cs typeface="Cambria"/>
                <a:sym typeface="Cambria"/>
              </a:rPr>
              <a:t>A </a:t>
            </a:r>
            <a:r>
              <a:rPr lang="en-US" sz="2133" dirty="0">
                <a:solidFill>
                  <a:srgbClr val="FFFFFF"/>
                </a:solidFill>
                <a:latin typeface="Cambria"/>
                <a:ea typeface="Cambria"/>
                <a:cs typeface="Cambria"/>
                <a:sym typeface="Cambria"/>
              </a:rPr>
              <a:t>power-packed  place on the  campus with a  capacity to  accommodate  several thousand people</a:t>
            </a:r>
            <a:endParaRPr sz="2133" dirty="0">
              <a:solidFill>
                <a:schemeClr val="dk1"/>
              </a:solidFill>
              <a:latin typeface="Cambria"/>
              <a:ea typeface="Cambria"/>
              <a:cs typeface="Cambria"/>
              <a:sym typeface="Cambria"/>
            </a:endParaRPr>
          </a:p>
        </p:txBody>
      </p:sp>
      <p:grpSp>
        <p:nvGrpSpPr>
          <p:cNvPr id="396" name="Google Shape;396;p33"/>
          <p:cNvGrpSpPr/>
          <p:nvPr/>
        </p:nvGrpSpPr>
        <p:grpSpPr>
          <a:xfrm>
            <a:off x="2530518" y="1277229"/>
            <a:ext cx="9498753" cy="5291667"/>
            <a:chOff x="1897888" y="957922"/>
            <a:chExt cx="7124065" cy="3968750"/>
          </a:xfrm>
        </p:grpSpPr>
        <p:sp>
          <p:nvSpPr>
            <p:cNvPr id="397" name="Google Shape;397;p33"/>
            <p:cNvSpPr/>
            <p:nvPr/>
          </p:nvSpPr>
          <p:spPr>
            <a:xfrm>
              <a:off x="1912239" y="972210"/>
              <a:ext cx="7095236" cy="3939794"/>
            </a:xfrm>
            <a:prstGeom prst="rect">
              <a:avLst/>
            </a:prstGeom>
            <a:blipFill rotWithShape="1">
              <a:blip r:embed="rId3">
                <a:alphaModFix/>
              </a:blip>
              <a:stretch>
                <a:fillRect/>
              </a:stretch>
            </a:blipFill>
            <a:ln>
              <a:solidFill>
                <a:srgbClr val="E67622"/>
              </a:solidFill>
            </a:ln>
          </p:spPr>
          <p:txBody>
            <a:bodyPr spcFirstLastPara="1" wrap="square" lIns="0" tIns="0" rIns="0" bIns="0" anchor="t" anchorCtr="0">
              <a:noAutofit/>
            </a:bodyPr>
            <a:lstStyle/>
            <a:p>
              <a:pPr>
                <a:buClr>
                  <a:srgbClr val="000000"/>
                </a:buClr>
                <a:buSzPts val="1800"/>
              </a:pPr>
              <a:endParaRPr sz="2400">
                <a:solidFill>
                  <a:schemeClr val="dk1"/>
                </a:solidFill>
                <a:latin typeface="Calibri"/>
                <a:ea typeface="Calibri"/>
                <a:cs typeface="Calibri"/>
                <a:sym typeface="Calibri"/>
              </a:endParaRPr>
            </a:p>
          </p:txBody>
        </p:sp>
        <p:sp>
          <p:nvSpPr>
            <p:cNvPr id="398" name="Google Shape;398;p33"/>
            <p:cNvSpPr/>
            <p:nvPr/>
          </p:nvSpPr>
          <p:spPr>
            <a:xfrm>
              <a:off x="1897888" y="957922"/>
              <a:ext cx="7124065" cy="3968750"/>
            </a:xfrm>
            <a:custGeom>
              <a:avLst/>
              <a:gdLst/>
              <a:ahLst/>
              <a:cxnLst/>
              <a:rect l="l" t="t" r="r" b="b"/>
              <a:pathLst>
                <a:path w="7124065" h="3968750" extrusionOk="0">
                  <a:moveTo>
                    <a:pt x="0" y="3968369"/>
                  </a:moveTo>
                  <a:lnTo>
                    <a:pt x="7123810" y="3968369"/>
                  </a:lnTo>
                  <a:lnTo>
                    <a:pt x="7123810" y="0"/>
                  </a:lnTo>
                  <a:lnTo>
                    <a:pt x="0" y="0"/>
                  </a:lnTo>
                  <a:lnTo>
                    <a:pt x="0" y="3968369"/>
                  </a:lnTo>
                  <a:close/>
                </a:path>
              </a:pathLst>
            </a:custGeom>
            <a:noFill/>
            <a:ln w="28575" cap="flat" cmpd="sng">
              <a:solidFill>
                <a:srgbClr val="E67622"/>
              </a:solidFill>
              <a:prstDash val="solid"/>
              <a:round/>
              <a:headEnd type="none" w="sm" len="sm"/>
              <a:tailEnd type="none" w="sm" len="sm"/>
            </a:ln>
          </p:spPr>
          <p:txBody>
            <a:bodyPr spcFirstLastPara="1" wrap="square" lIns="0" tIns="0" rIns="0" bIns="0" anchor="t" anchorCtr="0">
              <a:noAutofit/>
            </a:bodyPr>
            <a:lstStyle/>
            <a:p>
              <a:pPr>
                <a:buClr>
                  <a:srgbClr val="000000"/>
                </a:buClr>
                <a:buSzPts val="1800"/>
              </a:pPr>
              <a:endParaRPr sz="2400">
                <a:solidFill>
                  <a:schemeClr val="dk1"/>
                </a:solidFill>
                <a:latin typeface="Calibri"/>
                <a:ea typeface="Calibri"/>
                <a:cs typeface="Calibri"/>
                <a:sym typeface="Calibri"/>
              </a:endParaRPr>
            </a:p>
          </p:txBody>
        </p:sp>
      </p:grpSp>
      <p:grpSp>
        <p:nvGrpSpPr>
          <p:cNvPr id="7" name="Group 6">
            <a:extLst>
              <a:ext uri="{FF2B5EF4-FFF2-40B4-BE49-F238E27FC236}">
                <a16:creationId xmlns:a16="http://schemas.microsoft.com/office/drawing/2014/main" id="{73A20840-FF5A-59DB-AACE-2FE0B80D8262}"/>
              </a:ext>
            </a:extLst>
          </p:cNvPr>
          <p:cNvGrpSpPr/>
          <p:nvPr/>
        </p:nvGrpSpPr>
        <p:grpSpPr>
          <a:xfrm>
            <a:off x="0" y="0"/>
            <a:ext cx="12192000" cy="933210"/>
            <a:chOff x="0" y="0"/>
            <a:chExt cx="12192000" cy="933210"/>
          </a:xfrm>
        </p:grpSpPr>
        <p:sp>
          <p:nvSpPr>
            <p:cNvPr id="8" name="Rectangle 7">
              <a:extLst>
                <a:ext uri="{FF2B5EF4-FFF2-40B4-BE49-F238E27FC236}">
                  <a16:creationId xmlns:a16="http://schemas.microsoft.com/office/drawing/2014/main" id="{A8D0C7F5-5370-181C-156F-E069A4A77801}"/>
                </a:ext>
              </a:extLst>
            </p:cNvPr>
            <p:cNvSpPr/>
            <p:nvPr/>
          </p:nvSpPr>
          <p:spPr>
            <a:xfrm>
              <a:off x="0" y="365759"/>
              <a:ext cx="12192000" cy="154745"/>
            </a:xfrm>
            <a:prstGeom prst="rect">
              <a:avLst/>
            </a:prstGeom>
            <a:solidFill>
              <a:srgbClr val="E67622"/>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9" name="Picture 8">
              <a:extLst>
                <a:ext uri="{FF2B5EF4-FFF2-40B4-BE49-F238E27FC236}">
                  <a16:creationId xmlns:a16="http://schemas.microsoft.com/office/drawing/2014/main" id="{1819FAFC-9F4D-4422-A03B-D50FD8A59101}"/>
                </a:ext>
              </a:extLst>
            </p:cNvPr>
            <p:cNvPicPr>
              <a:picLocks noChangeAspect="1"/>
            </p:cNvPicPr>
            <p:nvPr/>
          </p:nvPicPr>
          <p:blipFill>
            <a:blip r:embed="rId4"/>
            <a:stretch>
              <a:fillRect/>
            </a:stretch>
          </p:blipFill>
          <p:spPr>
            <a:xfrm>
              <a:off x="366763" y="0"/>
              <a:ext cx="1544709" cy="933210"/>
            </a:xfrm>
            <a:prstGeom prst="rect">
              <a:avLst/>
            </a:prstGeom>
          </p:spPr>
        </p:pic>
        <p:pic>
          <p:nvPicPr>
            <p:cNvPr id="10" name="Picture 9">
              <a:extLst>
                <a:ext uri="{FF2B5EF4-FFF2-40B4-BE49-F238E27FC236}">
                  <a16:creationId xmlns:a16="http://schemas.microsoft.com/office/drawing/2014/main" id="{9BF5AB20-E677-D10F-815A-43FB3D386B97}"/>
                </a:ext>
              </a:extLst>
            </p:cNvPr>
            <p:cNvPicPr>
              <a:picLocks noChangeAspect="1"/>
            </p:cNvPicPr>
            <p:nvPr/>
          </p:nvPicPr>
          <p:blipFill>
            <a:blip r:embed="rId5"/>
            <a:stretch>
              <a:fillRect/>
            </a:stretch>
          </p:blipFill>
          <p:spPr>
            <a:xfrm>
              <a:off x="9755380" y="90145"/>
              <a:ext cx="2069857" cy="752920"/>
            </a:xfrm>
            <a:prstGeom prst="rect">
              <a:avLst/>
            </a:prstGeom>
          </p:spPr>
        </p:pic>
      </p:gr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72"/>
        <p:cNvGrpSpPr/>
        <p:nvPr/>
      </p:nvGrpSpPr>
      <p:grpSpPr>
        <a:xfrm>
          <a:off x="0" y="0"/>
          <a:ext cx="0" cy="0"/>
          <a:chOff x="0" y="0"/>
          <a:chExt cx="0" cy="0"/>
        </a:xfrm>
      </p:grpSpPr>
      <p:sp>
        <p:nvSpPr>
          <p:cNvPr id="373" name="Google Shape;373;p31"/>
          <p:cNvSpPr txBox="1"/>
          <p:nvPr/>
        </p:nvSpPr>
        <p:spPr>
          <a:xfrm>
            <a:off x="260546" y="1989200"/>
            <a:ext cx="4777739" cy="4292025"/>
          </a:xfrm>
          <a:prstGeom prst="rect">
            <a:avLst/>
          </a:prstGeom>
          <a:noFill/>
          <a:ln>
            <a:noFill/>
          </a:ln>
        </p:spPr>
        <p:txBody>
          <a:bodyPr spcFirstLastPara="1" wrap="square" lIns="0" tIns="179467" rIns="0" bIns="0" anchor="t" anchorCtr="0">
            <a:spAutoFit/>
          </a:bodyPr>
          <a:lstStyle/>
          <a:p>
            <a:pPr marL="436869" indent="-420781">
              <a:buClr>
                <a:srgbClr val="000000"/>
              </a:buClr>
              <a:buSzPts val="1450"/>
              <a:buFont typeface="Wingdings" panose="05000000000000000000" pitchFamily="2" charset="2"/>
              <a:buChar char="v"/>
            </a:pPr>
            <a:r>
              <a:rPr lang="en-US" sz="2133" dirty="0">
                <a:solidFill>
                  <a:srgbClr val="001F5F"/>
                </a:solidFill>
                <a:latin typeface="Cambria" panose="02040503050406030204" pitchFamily="18" charset="0"/>
                <a:ea typeface="Cambria" panose="02040503050406030204" pitchFamily="18" charset="0"/>
                <a:cs typeface="Arial"/>
                <a:sym typeface="Arial"/>
              </a:rPr>
              <a:t>Capacity to accommodate 3500 people</a:t>
            </a:r>
            <a:endParaRPr sz="2133" dirty="0">
              <a:solidFill>
                <a:schemeClr val="dk1"/>
              </a:solidFill>
              <a:latin typeface="Cambria" panose="02040503050406030204" pitchFamily="18" charset="0"/>
              <a:ea typeface="Cambria" panose="02040503050406030204" pitchFamily="18" charset="0"/>
              <a:cs typeface="Arial"/>
              <a:sym typeface="Arial"/>
            </a:endParaRPr>
          </a:p>
          <a:p>
            <a:pPr marL="436869" indent="-420781">
              <a:spcBef>
                <a:spcPts val="1287"/>
              </a:spcBef>
              <a:buClr>
                <a:srgbClr val="000000"/>
              </a:buClr>
              <a:buSzPts val="1450"/>
              <a:buFont typeface="Wingdings" panose="05000000000000000000" pitchFamily="2" charset="2"/>
              <a:buChar char="v"/>
            </a:pPr>
            <a:r>
              <a:rPr lang="en-US" sz="2133" dirty="0">
                <a:solidFill>
                  <a:srgbClr val="001F5F"/>
                </a:solidFill>
                <a:latin typeface="Cambria" panose="02040503050406030204" pitchFamily="18" charset="0"/>
                <a:ea typeface="Cambria" panose="02040503050406030204" pitchFamily="18" charset="0"/>
                <a:cs typeface="Arial"/>
                <a:sym typeface="Arial"/>
              </a:rPr>
              <a:t>Centrally air - conditioned</a:t>
            </a:r>
            <a:endParaRPr sz="2133" dirty="0">
              <a:solidFill>
                <a:schemeClr val="dk1"/>
              </a:solidFill>
              <a:latin typeface="Cambria" panose="02040503050406030204" pitchFamily="18" charset="0"/>
              <a:ea typeface="Cambria" panose="02040503050406030204" pitchFamily="18" charset="0"/>
              <a:cs typeface="Arial"/>
              <a:sym typeface="Arial"/>
            </a:endParaRPr>
          </a:p>
          <a:p>
            <a:pPr marL="436869" indent="-420781">
              <a:spcBef>
                <a:spcPts val="1287"/>
              </a:spcBef>
              <a:buClr>
                <a:srgbClr val="000000"/>
              </a:buClr>
              <a:buSzPts val="1450"/>
              <a:buFont typeface="Wingdings" panose="05000000000000000000" pitchFamily="2" charset="2"/>
              <a:buChar char="v"/>
            </a:pPr>
            <a:r>
              <a:rPr lang="en-US" sz="2133" dirty="0">
                <a:solidFill>
                  <a:srgbClr val="001F5F"/>
                </a:solidFill>
                <a:latin typeface="Cambria" panose="02040503050406030204" pitchFamily="18" charset="0"/>
                <a:ea typeface="Cambria" panose="02040503050406030204" pitchFamily="18" charset="0"/>
                <a:cs typeface="Arial"/>
                <a:sym typeface="Arial"/>
              </a:rPr>
              <a:t>Fully soundproof set up</a:t>
            </a:r>
            <a:endParaRPr sz="2133" dirty="0">
              <a:solidFill>
                <a:schemeClr val="dk1"/>
              </a:solidFill>
              <a:latin typeface="Cambria" panose="02040503050406030204" pitchFamily="18" charset="0"/>
              <a:ea typeface="Cambria" panose="02040503050406030204" pitchFamily="18" charset="0"/>
              <a:cs typeface="Arial"/>
              <a:sym typeface="Arial"/>
            </a:endParaRPr>
          </a:p>
          <a:p>
            <a:pPr marL="436869" indent="-420781">
              <a:spcBef>
                <a:spcPts val="1292"/>
              </a:spcBef>
              <a:buClr>
                <a:srgbClr val="000000"/>
              </a:buClr>
              <a:buSzPts val="1450"/>
              <a:buFont typeface="Wingdings" panose="05000000000000000000" pitchFamily="2" charset="2"/>
              <a:buChar char="v"/>
            </a:pPr>
            <a:r>
              <a:rPr lang="en-US" sz="2133" dirty="0">
                <a:solidFill>
                  <a:srgbClr val="001F5F"/>
                </a:solidFill>
                <a:latin typeface="Cambria" panose="02040503050406030204" pitchFamily="18" charset="0"/>
                <a:ea typeface="Cambria" panose="02040503050406030204" pitchFamily="18" charset="0"/>
                <a:cs typeface="Arial"/>
                <a:sym typeface="Arial"/>
              </a:rPr>
              <a:t>Equipped with latest technology</a:t>
            </a:r>
            <a:endParaRPr sz="2133" dirty="0">
              <a:solidFill>
                <a:schemeClr val="dk1"/>
              </a:solidFill>
              <a:latin typeface="Cambria" panose="02040503050406030204" pitchFamily="18" charset="0"/>
              <a:ea typeface="Cambria" panose="02040503050406030204" pitchFamily="18" charset="0"/>
              <a:cs typeface="Arial"/>
              <a:sym typeface="Arial"/>
            </a:endParaRPr>
          </a:p>
          <a:p>
            <a:pPr marL="436869" marR="220974" indent="-420781">
              <a:lnSpc>
                <a:spcPct val="150200"/>
              </a:lnSpc>
              <a:buClr>
                <a:srgbClr val="000000"/>
              </a:buClr>
              <a:buSzPts val="1450"/>
              <a:buFont typeface="Wingdings" panose="05000000000000000000" pitchFamily="2" charset="2"/>
              <a:buChar char="v"/>
            </a:pPr>
            <a:r>
              <a:rPr lang="en-US" sz="2133" dirty="0">
                <a:solidFill>
                  <a:srgbClr val="001F5F"/>
                </a:solidFill>
                <a:latin typeface="Cambria" panose="02040503050406030204" pitchFamily="18" charset="0"/>
                <a:ea typeface="Cambria" panose="02040503050406030204" pitchFamily="18" charset="0"/>
                <a:cs typeface="Arial"/>
                <a:sym typeface="Arial"/>
              </a:rPr>
              <a:t>Hosted events like 106th Indian  Science Congress, Convocations, One  World, One India, Youth Vibe, etc</a:t>
            </a:r>
            <a:r>
              <a:rPr lang="en-US" sz="2133" dirty="0">
                <a:solidFill>
                  <a:schemeClr val="dk1"/>
                </a:solidFill>
                <a:latin typeface="Cambria" panose="02040503050406030204" pitchFamily="18" charset="0"/>
                <a:ea typeface="Cambria" panose="02040503050406030204" pitchFamily="18" charset="0"/>
                <a:cs typeface="Arial"/>
                <a:sym typeface="Arial"/>
              </a:rPr>
              <a:t>.</a:t>
            </a:r>
            <a:endParaRPr sz="2133" dirty="0">
              <a:solidFill>
                <a:schemeClr val="dk1"/>
              </a:solidFill>
              <a:latin typeface="Cambria" panose="02040503050406030204" pitchFamily="18" charset="0"/>
              <a:ea typeface="Cambria" panose="02040503050406030204" pitchFamily="18" charset="0"/>
              <a:cs typeface="Arial"/>
              <a:sym typeface="Arial"/>
            </a:endParaRPr>
          </a:p>
        </p:txBody>
      </p:sp>
      <p:sp>
        <p:nvSpPr>
          <p:cNvPr id="374" name="Google Shape;374;p31"/>
          <p:cNvSpPr txBox="1">
            <a:spLocks noGrp="1"/>
          </p:cNvSpPr>
          <p:nvPr>
            <p:ph type="title"/>
          </p:nvPr>
        </p:nvSpPr>
        <p:spPr>
          <a:xfrm>
            <a:off x="260546" y="1375039"/>
            <a:ext cx="4595927" cy="415536"/>
          </a:xfrm>
          <a:prstGeom prst="rect">
            <a:avLst/>
          </a:prstGeom>
          <a:solidFill>
            <a:srgbClr val="E67622"/>
          </a:solidFill>
          <a:ln>
            <a:noFill/>
          </a:ln>
        </p:spPr>
        <p:txBody>
          <a:bodyPr spcFirstLastPara="1" vert="horz" wrap="square" lIns="0" tIns="35533" rIns="0" bIns="0" rtlCol="0" anchor="t" anchorCtr="0">
            <a:spAutoFit/>
          </a:bodyPr>
          <a:lstStyle/>
          <a:p>
            <a:pPr marL="121917" algn="ctr"/>
            <a:r>
              <a:rPr lang="en-US" sz="2467" b="1" dirty="0">
                <a:latin typeface="Cambria" panose="02040503050406030204" pitchFamily="18" charset="0"/>
                <a:ea typeface="Cambria" panose="02040503050406030204" pitchFamily="18" charset="0"/>
              </a:rPr>
              <a:t>Shanti Devi Mittal Auditorium</a:t>
            </a:r>
            <a:endParaRPr sz="2467" dirty="0">
              <a:latin typeface="Cambria" panose="02040503050406030204" pitchFamily="18" charset="0"/>
              <a:ea typeface="Cambria" panose="02040503050406030204" pitchFamily="18" charset="0"/>
            </a:endParaRPr>
          </a:p>
        </p:txBody>
      </p:sp>
      <p:sp>
        <p:nvSpPr>
          <p:cNvPr id="375" name="Google Shape;375;p31"/>
          <p:cNvSpPr/>
          <p:nvPr/>
        </p:nvSpPr>
        <p:spPr>
          <a:xfrm>
            <a:off x="5190912" y="1533229"/>
            <a:ext cx="6711357" cy="4735745"/>
          </a:xfrm>
          <a:prstGeom prst="rect">
            <a:avLst/>
          </a:prstGeom>
          <a:blipFill rotWithShape="1">
            <a:blip r:embed="rId3">
              <a:alphaModFix/>
            </a:blip>
            <a:stretch>
              <a:fillRect/>
            </a:stretch>
          </a:blipFill>
          <a:ln>
            <a:noFill/>
          </a:ln>
        </p:spPr>
        <p:txBody>
          <a:bodyPr spcFirstLastPara="1" wrap="square" lIns="0" tIns="0" rIns="0" bIns="0" anchor="t" anchorCtr="0">
            <a:noAutofit/>
          </a:bodyPr>
          <a:lstStyle/>
          <a:p>
            <a:pPr>
              <a:buClr>
                <a:srgbClr val="000000"/>
              </a:buClr>
              <a:buSzPts val="1800"/>
            </a:pPr>
            <a:endParaRPr sz="2400">
              <a:solidFill>
                <a:schemeClr val="dk1"/>
              </a:solidFill>
              <a:latin typeface="Calibri"/>
              <a:ea typeface="Calibri"/>
              <a:cs typeface="Calibri"/>
              <a:sym typeface="Calibri"/>
            </a:endParaRPr>
          </a:p>
        </p:txBody>
      </p:sp>
      <p:grpSp>
        <p:nvGrpSpPr>
          <p:cNvPr id="7" name="Group 6">
            <a:extLst>
              <a:ext uri="{FF2B5EF4-FFF2-40B4-BE49-F238E27FC236}">
                <a16:creationId xmlns:a16="http://schemas.microsoft.com/office/drawing/2014/main" id="{0FBDFAB4-69DB-96D8-4ED5-6F887DD78027}"/>
              </a:ext>
            </a:extLst>
          </p:cNvPr>
          <p:cNvGrpSpPr/>
          <p:nvPr/>
        </p:nvGrpSpPr>
        <p:grpSpPr>
          <a:xfrm>
            <a:off x="0" y="0"/>
            <a:ext cx="12192000" cy="933210"/>
            <a:chOff x="0" y="0"/>
            <a:chExt cx="12192000" cy="933210"/>
          </a:xfrm>
        </p:grpSpPr>
        <p:sp>
          <p:nvSpPr>
            <p:cNvPr id="8" name="Rectangle 7">
              <a:extLst>
                <a:ext uri="{FF2B5EF4-FFF2-40B4-BE49-F238E27FC236}">
                  <a16:creationId xmlns:a16="http://schemas.microsoft.com/office/drawing/2014/main" id="{BEF6648A-B277-C57F-A80F-7AF18AADB356}"/>
                </a:ext>
              </a:extLst>
            </p:cNvPr>
            <p:cNvSpPr/>
            <p:nvPr/>
          </p:nvSpPr>
          <p:spPr>
            <a:xfrm>
              <a:off x="0" y="365759"/>
              <a:ext cx="12192000" cy="154745"/>
            </a:xfrm>
            <a:prstGeom prst="rect">
              <a:avLst/>
            </a:prstGeom>
            <a:solidFill>
              <a:srgbClr val="E67622"/>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9" name="Picture 8">
              <a:extLst>
                <a:ext uri="{FF2B5EF4-FFF2-40B4-BE49-F238E27FC236}">
                  <a16:creationId xmlns:a16="http://schemas.microsoft.com/office/drawing/2014/main" id="{A03EDE0C-F1F0-C7C3-32EF-846AF54C7EE5}"/>
                </a:ext>
              </a:extLst>
            </p:cNvPr>
            <p:cNvPicPr>
              <a:picLocks noChangeAspect="1"/>
            </p:cNvPicPr>
            <p:nvPr/>
          </p:nvPicPr>
          <p:blipFill>
            <a:blip r:embed="rId4"/>
            <a:stretch>
              <a:fillRect/>
            </a:stretch>
          </p:blipFill>
          <p:spPr>
            <a:xfrm>
              <a:off x="366763" y="0"/>
              <a:ext cx="1544709" cy="933210"/>
            </a:xfrm>
            <a:prstGeom prst="rect">
              <a:avLst/>
            </a:prstGeom>
          </p:spPr>
        </p:pic>
        <p:pic>
          <p:nvPicPr>
            <p:cNvPr id="10" name="Picture 9">
              <a:extLst>
                <a:ext uri="{FF2B5EF4-FFF2-40B4-BE49-F238E27FC236}">
                  <a16:creationId xmlns:a16="http://schemas.microsoft.com/office/drawing/2014/main" id="{A16D87C2-703C-DA88-34EE-B7F9F5FB097A}"/>
                </a:ext>
              </a:extLst>
            </p:cNvPr>
            <p:cNvPicPr>
              <a:picLocks noChangeAspect="1"/>
            </p:cNvPicPr>
            <p:nvPr/>
          </p:nvPicPr>
          <p:blipFill>
            <a:blip r:embed="rId5"/>
            <a:stretch>
              <a:fillRect/>
            </a:stretch>
          </p:blipFill>
          <p:spPr>
            <a:xfrm>
              <a:off x="9755380" y="90145"/>
              <a:ext cx="2069857" cy="752920"/>
            </a:xfrm>
            <a:prstGeom prst="rect">
              <a:avLst/>
            </a:prstGeom>
          </p:spPr>
        </p:pic>
      </p:gr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07"/>
        <p:cNvGrpSpPr/>
        <p:nvPr/>
      </p:nvGrpSpPr>
      <p:grpSpPr>
        <a:xfrm>
          <a:off x="0" y="0"/>
          <a:ext cx="0" cy="0"/>
          <a:chOff x="0" y="0"/>
          <a:chExt cx="0" cy="0"/>
        </a:xfrm>
      </p:grpSpPr>
      <p:grpSp>
        <p:nvGrpSpPr>
          <p:cNvPr id="3" name="Group 2">
            <a:extLst>
              <a:ext uri="{FF2B5EF4-FFF2-40B4-BE49-F238E27FC236}">
                <a16:creationId xmlns:a16="http://schemas.microsoft.com/office/drawing/2014/main" id="{CCC1B565-8F37-3923-6220-23677B1D5445}"/>
              </a:ext>
            </a:extLst>
          </p:cNvPr>
          <p:cNvGrpSpPr/>
          <p:nvPr/>
        </p:nvGrpSpPr>
        <p:grpSpPr>
          <a:xfrm>
            <a:off x="0" y="0"/>
            <a:ext cx="12192000" cy="933210"/>
            <a:chOff x="0" y="0"/>
            <a:chExt cx="12192000" cy="933210"/>
          </a:xfrm>
        </p:grpSpPr>
        <p:sp>
          <p:nvSpPr>
            <p:cNvPr id="6" name="Rectangle 5">
              <a:extLst>
                <a:ext uri="{FF2B5EF4-FFF2-40B4-BE49-F238E27FC236}">
                  <a16:creationId xmlns:a16="http://schemas.microsoft.com/office/drawing/2014/main" id="{D5D3F6B1-CDE7-5B21-2391-A8E6674BBF3B}"/>
                </a:ext>
              </a:extLst>
            </p:cNvPr>
            <p:cNvSpPr/>
            <p:nvPr/>
          </p:nvSpPr>
          <p:spPr>
            <a:xfrm>
              <a:off x="0" y="365759"/>
              <a:ext cx="12192000" cy="154745"/>
            </a:xfrm>
            <a:prstGeom prst="rect">
              <a:avLst/>
            </a:prstGeom>
            <a:solidFill>
              <a:srgbClr val="E67622"/>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9" name="Picture 8">
              <a:extLst>
                <a:ext uri="{FF2B5EF4-FFF2-40B4-BE49-F238E27FC236}">
                  <a16:creationId xmlns:a16="http://schemas.microsoft.com/office/drawing/2014/main" id="{FC71300C-5E96-FCC1-B078-8A42E3D12109}"/>
                </a:ext>
              </a:extLst>
            </p:cNvPr>
            <p:cNvPicPr>
              <a:picLocks noChangeAspect="1"/>
            </p:cNvPicPr>
            <p:nvPr/>
          </p:nvPicPr>
          <p:blipFill>
            <a:blip r:embed="rId3"/>
            <a:stretch>
              <a:fillRect/>
            </a:stretch>
          </p:blipFill>
          <p:spPr>
            <a:xfrm>
              <a:off x="366763" y="0"/>
              <a:ext cx="1544709" cy="933210"/>
            </a:xfrm>
            <a:prstGeom prst="rect">
              <a:avLst/>
            </a:prstGeom>
          </p:spPr>
        </p:pic>
        <p:pic>
          <p:nvPicPr>
            <p:cNvPr id="11" name="Picture 10">
              <a:extLst>
                <a:ext uri="{FF2B5EF4-FFF2-40B4-BE49-F238E27FC236}">
                  <a16:creationId xmlns:a16="http://schemas.microsoft.com/office/drawing/2014/main" id="{1526FD93-E0B4-9A63-EBAC-D0A52EFC69B5}"/>
                </a:ext>
              </a:extLst>
            </p:cNvPr>
            <p:cNvPicPr>
              <a:picLocks noChangeAspect="1"/>
            </p:cNvPicPr>
            <p:nvPr/>
          </p:nvPicPr>
          <p:blipFill>
            <a:blip r:embed="rId4"/>
            <a:stretch>
              <a:fillRect/>
            </a:stretch>
          </p:blipFill>
          <p:spPr>
            <a:xfrm>
              <a:off x="9755380" y="90145"/>
              <a:ext cx="2069857" cy="752920"/>
            </a:xfrm>
            <a:prstGeom prst="rect">
              <a:avLst/>
            </a:prstGeom>
          </p:spPr>
        </p:pic>
      </p:grpSp>
      <p:sp>
        <p:nvSpPr>
          <p:cNvPr id="309" name="Google Shape;309;g1446ae2e1f4_2_0"/>
          <p:cNvSpPr txBox="1"/>
          <p:nvPr/>
        </p:nvSpPr>
        <p:spPr>
          <a:xfrm>
            <a:off x="3343228" y="69581"/>
            <a:ext cx="4980395" cy="677068"/>
          </a:xfrm>
          <a:prstGeom prst="rect">
            <a:avLst/>
          </a:prstGeom>
          <a:solidFill>
            <a:schemeClr val="accent2"/>
          </a:solidFill>
          <a:ln>
            <a:solidFill>
              <a:schemeClr val="tx1"/>
            </a:solidFill>
          </a:ln>
        </p:spPr>
        <p:txBody>
          <a:bodyPr spcFirstLastPara="1" wrap="square" lIns="121900" tIns="121900" rIns="121900" bIns="121900" anchor="t" anchorCtr="0">
            <a:spAutoFit/>
          </a:bodyPr>
          <a:lstStyle/>
          <a:p>
            <a:pPr algn="ctr">
              <a:buClr>
                <a:srgbClr val="000000"/>
              </a:buClr>
              <a:buSzPts val="2400"/>
            </a:pPr>
            <a:r>
              <a:rPr lang="en-US" sz="2800" b="1" dirty="0">
                <a:solidFill>
                  <a:srgbClr val="FFFFFF"/>
                </a:solidFill>
                <a:latin typeface="Cambria"/>
                <a:ea typeface="Cambria"/>
                <a:sym typeface="Cambria"/>
              </a:rPr>
              <a:t>Recent Events at LPU</a:t>
            </a:r>
            <a:endParaRPr sz="2800" b="1" dirty="0">
              <a:solidFill>
                <a:srgbClr val="FFFFFF"/>
              </a:solidFill>
              <a:latin typeface="Cambria"/>
              <a:ea typeface="Cambria"/>
              <a:sym typeface="Cambria"/>
            </a:endParaRPr>
          </a:p>
        </p:txBody>
      </p:sp>
      <p:grpSp>
        <p:nvGrpSpPr>
          <p:cNvPr id="294" name="Group 293">
            <a:extLst>
              <a:ext uri="{FF2B5EF4-FFF2-40B4-BE49-F238E27FC236}">
                <a16:creationId xmlns:a16="http://schemas.microsoft.com/office/drawing/2014/main" id="{68AA72B1-3EAF-8A81-0473-D873F53A51DE}"/>
              </a:ext>
            </a:extLst>
          </p:cNvPr>
          <p:cNvGrpSpPr/>
          <p:nvPr/>
        </p:nvGrpSpPr>
        <p:grpSpPr>
          <a:xfrm>
            <a:off x="166049" y="1053107"/>
            <a:ext cx="11859901" cy="5393002"/>
            <a:chOff x="166049" y="1053107"/>
            <a:chExt cx="11859901" cy="5393002"/>
          </a:xfrm>
        </p:grpSpPr>
        <p:grpSp>
          <p:nvGrpSpPr>
            <p:cNvPr id="291" name="Group 290">
              <a:extLst>
                <a:ext uri="{FF2B5EF4-FFF2-40B4-BE49-F238E27FC236}">
                  <a16:creationId xmlns:a16="http://schemas.microsoft.com/office/drawing/2014/main" id="{45CE39E0-FB24-2E17-8E44-043C0D4B0281}"/>
                </a:ext>
              </a:extLst>
            </p:cNvPr>
            <p:cNvGrpSpPr/>
            <p:nvPr/>
          </p:nvGrpSpPr>
          <p:grpSpPr>
            <a:xfrm>
              <a:off x="166049" y="1053107"/>
              <a:ext cx="11859901" cy="5393002"/>
              <a:chOff x="172354" y="1053108"/>
              <a:chExt cx="11859901" cy="5393002"/>
            </a:xfrm>
          </p:grpSpPr>
          <p:pic>
            <p:nvPicPr>
              <p:cNvPr id="17" name="Picture 16">
                <a:extLst>
                  <a:ext uri="{FF2B5EF4-FFF2-40B4-BE49-F238E27FC236}">
                    <a16:creationId xmlns:a16="http://schemas.microsoft.com/office/drawing/2014/main" id="{190AB05E-B825-0B6A-3C1C-2E8FC8706402}"/>
                  </a:ext>
                </a:extLst>
              </p:cNvPr>
              <p:cNvPicPr>
                <a:picLocks noChangeAspect="1"/>
              </p:cNvPicPr>
              <p:nvPr/>
            </p:nvPicPr>
            <p:blipFill>
              <a:blip r:embed="rId5"/>
              <a:stretch>
                <a:fillRect/>
              </a:stretch>
            </p:blipFill>
            <p:spPr>
              <a:xfrm>
                <a:off x="172354" y="1053108"/>
                <a:ext cx="3953301" cy="2689127"/>
              </a:xfrm>
              <a:prstGeom prst="rect">
                <a:avLst/>
              </a:prstGeom>
              <a:ln>
                <a:solidFill>
                  <a:srgbClr val="E67622"/>
                </a:solidFill>
              </a:ln>
            </p:spPr>
          </p:pic>
          <p:pic>
            <p:nvPicPr>
              <p:cNvPr id="22" name="Picture 21">
                <a:extLst>
                  <a:ext uri="{FF2B5EF4-FFF2-40B4-BE49-F238E27FC236}">
                    <a16:creationId xmlns:a16="http://schemas.microsoft.com/office/drawing/2014/main" id="{3E0FC34C-BC0D-6DC6-9C0E-C21D6ADCAB40}"/>
                  </a:ext>
                </a:extLst>
              </p:cNvPr>
              <p:cNvPicPr>
                <a:picLocks noChangeAspect="1"/>
              </p:cNvPicPr>
              <p:nvPr/>
            </p:nvPicPr>
            <p:blipFill>
              <a:blip r:embed="rId6"/>
              <a:stretch>
                <a:fillRect/>
              </a:stretch>
            </p:blipFill>
            <p:spPr>
              <a:xfrm>
                <a:off x="172354" y="3756983"/>
                <a:ext cx="3953300" cy="2689127"/>
              </a:xfrm>
              <a:prstGeom prst="rect">
                <a:avLst/>
              </a:prstGeom>
              <a:ln>
                <a:solidFill>
                  <a:srgbClr val="E67622"/>
                </a:solidFill>
              </a:ln>
            </p:spPr>
          </p:pic>
          <p:pic>
            <p:nvPicPr>
              <p:cNvPr id="26" name="Picture 25">
                <a:extLst>
                  <a:ext uri="{FF2B5EF4-FFF2-40B4-BE49-F238E27FC236}">
                    <a16:creationId xmlns:a16="http://schemas.microsoft.com/office/drawing/2014/main" id="{06D88660-0288-AA19-3790-BC4E30E62366}"/>
                  </a:ext>
                </a:extLst>
              </p:cNvPr>
              <p:cNvPicPr>
                <a:picLocks noChangeAspect="1"/>
              </p:cNvPicPr>
              <p:nvPr/>
            </p:nvPicPr>
            <p:blipFill rotWithShape="1">
              <a:blip r:embed="rId7"/>
              <a:srcRect r="2986"/>
              <a:stretch/>
            </p:blipFill>
            <p:spPr>
              <a:xfrm>
                <a:off x="4125655" y="1053108"/>
                <a:ext cx="3953301" cy="2705224"/>
              </a:xfrm>
              <a:prstGeom prst="rect">
                <a:avLst/>
              </a:prstGeom>
              <a:ln>
                <a:solidFill>
                  <a:srgbClr val="E67622"/>
                </a:solidFill>
              </a:ln>
            </p:spPr>
          </p:pic>
          <p:pic>
            <p:nvPicPr>
              <p:cNvPr id="28" name="Picture 27">
                <a:extLst>
                  <a:ext uri="{FF2B5EF4-FFF2-40B4-BE49-F238E27FC236}">
                    <a16:creationId xmlns:a16="http://schemas.microsoft.com/office/drawing/2014/main" id="{D4ABD9AB-2879-ACB3-4A64-D643D192C385}"/>
                  </a:ext>
                </a:extLst>
              </p:cNvPr>
              <p:cNvPicPr>
                <a:picLocks noChangeAspect="1"/>
              </p:cNvPicPr>
              <p:nvPr/>
            </p:nvPicPr>
            <p:blipFill>
              <a:blip r:embed="rId8"/>
              <a:stretch>
                <a:fillRect/>
              </a:stretch>
            </p:blipFill>
            <p:spPr>
              <a:xfrm>
                <a:off x="4125655" y="3756982"/>
                <a:ext cx="3953300" cy="2689127"/>
              </a:xfrm>
              <a:prstGeom prst="rect">
                <a:avLst/>
              </a:prstGeom>
              <a:ln>
                <a:solidFill>
                  <a:srgbClr val="E67622"/>
                </a:solidFill>
              </a:ln>
            </p:spPr>
          </p:pic>
          <p:pic>
            <p:nvPicPr>
              <p:cNvPr id="290" name="Picture 289">
                <a:extLst>
                  <a:ext uri="{FF2B5EF4-FFF2-40B4-BE49-F238E27FC236}">
                    <a16:creationId xmlns:a16="http://schemas.microsoft.com/office/drawing/2014/main" id="{8B4148DC-92BD-FB7B-CDCE-8372819AC6ED}"/>
                  </a:ext>
                </a:extLst>
              </p:cNvPr>
              <p:cNvPicPr>
                <a:picLocks noChangeAspect="1"/>
              </p:cNvPicPr>
              <p:nvPr/>
            </p:nvPicPr>
            <p:blipFill rotWithShape="1">
              <a:blip r:embed="rId9"/>
              <a:srcRect r="2080"/>
              <a:stretch/>
            </p:blipFill>
            <p:spPr>
              <a:xfrm>
                <a:off x="8078955" y="3756981"/>
                <a:ext cx="3953300" cy="2689127"/>
              </a:xfrm>
              <a:prstGeom prst="rect">
                <a:avLst/>
              </a:prstGeom>
              <a:ln>
                <a:solidFill>
                  <a:srgbClr val="E67622"/>
                </a:solidFill>
              </a:ln>
            </p:spPr>
          </p:pic>
        </p:grpSp>
        <p:pic>
          <p:nvPicPr>
            <p:cNvPr id="293" name="Picture 292">
              <a:extLst>
                <a:ext uri="{FF2B5EF4-FFF2-40B4-BE49-F238E27FC236}">
                  <a16:creationId xmlns:a16="http://schemas.microsoft.com/office/drawing/2014/main" id="{DC683175-C4CD-F108-C664-9F80CCEEF06A}"/>
                </a:ext>
              </a:extLst>
            </p:cNvPr>
            <p:cNvPicPr>
              <a:picLocks noChangeAspect="1"/>
            </p:cNvPicPr>
            <p:nvPr/>
          </p:nvPicPr>
          <p:blipFill>
            <a:blip r:embed="rId10"/>
            <a:stretch>
              <a:fillRect/>
            </a:stretch>
          </p:blipFill>
          <p:spPr>
            <a:xfrm>
              <a:off x="8072650" y="1053107"/>
              <a:ext cx="3953300" cy="2689127"/>
            </a:xfrm>
            <a:prstGeom prst="rect">
              <a:avLst/>
            </a:prstGeom>
            <a:ln>
              <a:solidFill>
                <a:srgbClr val="E67622"/>
              </a:solidFill>
            </a:ln>
          </p:spPr>
        </p:pic>
      </p:grpSp>
    </p:spTree>
    <p:extLst>
      <p:ext uri="{BB962C8B-B14F-4D97-AF65-F5344CB8AC3E}">
        <p14:creationId xmlns:p14="http://schemas.microsoft.com/office/powerpoint/2010/main" val="2863798181"/>
      </p:ext>
    </p:extLst>
  </p:cSld>
  <p:clrMapOvr>
    <a:masterClrMapping/>
  </p:clrMapOvr>
  <p:transition spd="slow">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02"/>
        <p:cNvGrpSpPr/>
        <p:nvPr/>
      </p:nvGrpSpPr>
      <p:grpSpPr>
        <a:xfrm>
          <a:off x="0" y="0"/>
          <a:ext cx="0" cy="0"/>
          <a:chOff x="0" y="0"/>
          <a:chExt cx="0" cy="0"/>
        </a:xfrm>
      </p:grpSpPr>
      <p:grpSp>
        <p:nvGrpSpPr>
          <p:cNvPr id="2" name="Group 1">
            <a:extLst>
              <a:ext uri="{FF2B5EF4-FFF2-40B4-BE49-F238E27FC236}">
                <a16:creationId xmlns:a16="http://schemas.microsoft.com/office/drawing/2014/main" id="{E771F466-DB5A-F774-FC3D-FB305A860067}"/>
              </a:ext>
            </a:extLst>
          </p:cNvPr>
          <p:cNvGrpSpPr/>
          <p:nvPr/>
        </p:nvGrpSpPr>
        <p:grpSpPr>
          <a:xfrm>
            <a:off x="0" y="0"/>
            <a:ext cx="12192000" cy="933210"/>
            <a:chOff x="0" y="0"/>
            <a:chExt cx="12192000" cy="933210"/>
          </a:xfrm>
        </p:grpSpPr>
        <p:sp>
          <p:nvSpPr>
            <p:cNvPr id="7" name="Rectangle 6">
              <a:extLst>
                <a:ext uri="{FF2B5EF4-FFF2-40B4-BE49-F238E27FC236}">
                  <a16:creationId xmlns:a16="http://schemas.microsoft.com/office/drawing/2014/main" id="{144D8FCB-E9B2-216B-0960-C57C91E20429}"/>
                </a:ext>
              </a:extLst>
            </p:cNvPr>
            <p:cNvSpPr/>
            <p:nvPr/>
          </p:nvSpPr>
          <p:spPr>
            <a:xfrm>
              <a:off x="0" y="365759"/>
              <a:ext cx="12192000" cy="154745"/>
            </a:xfrm>
            <a:prstGeom prst="rect">
              <a:avLst/>
            </a:prstGeom>
            <a:solidFill>
              <a:srgbClr val="E67622"/>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8" name="Picture 7">
              <a:extLst>
                <a:ext uri="{FF2B5EF4-FFF2-40B4-BE49-F238E27FC236}">
                  <a16:creationId xmlns:a16="http://schemas.microsoft.com/office/drawing/2014/main" id="{6A52628D-7AEE-953E-CD41-41A3DA76D4A8}"/>
                </a:ext>
              </a:extLst>
            </p:cNvPr>
            <p:cNvPicPr>
              <a:picLocks noChangeAspect="1"/>
            </p:cNvPicPr>
            <p:nvPr/>
          </p:nvPicPr>
          <p:blipFill>
            <a:blip r:embed="rId3"/>
            <a:stretch>
              <a:fillRect/>
            </a:stretch>
          </p:blipFill>
          <p:spPr>
            <a:xfrm>
              <a:off x="366763" y="0"/>
              <a:ext cx="1544709" cy="933210"/>
            </a:xfrm>
            <a:prstGeom prst="rect">
              <a:avLst/>
            </a:prstGeom>
          </p:spPr>
        </p:pic>
        <p:pic>
          <p:nvPicPr>
            <p:cNvPr id="10" name="Picture 9">
              <a:extLst>
                <a:ext uri="{FF2B5EF4-FFF2-40B4-BE49-F238E27FC236}">
                  <a16:creationId xmlns:a16="http://schemas.microsoft.com/office/drawing/2014/main" id="{E3E3B965-A61C-B651-DBFA-00AB503ABF84}"/>
                </a:ext>
              </a:extLst>
            </p:cNvPr>
            <p:cNvPicPr>
              <a:picLocks noChangeAspect="1"/>
            </p:cNvPicPr>
            <p:nvPr/>
          </p:nvPicPr>
          <p:blipFill>
            <a:blip r:embed="rId4"/>
            <a:stretch>
              <a:fillRect/>
            </a:stretch>
          </p:blipFill>
          <p:spPr>
            <a:xfrm>
              <a:off x="9755380" y="90145"/>
              <a:ext cx="2069857" cy="752920"/>
            </a:xfrm>
            <a:prstGeom prst="rect">
              <a:avLst/>
            </a:prstGeom>
          </p:spPr>
        </p:pic>
      </p:grpSp>
      <p:sp>
        <p:nvSpPr>
          <p:cNvPr id="17" name="Google Shape;309;g1446ae2e1f4_2_0">
            <a:extLst>
              <a:ext uri="{FF2B5EF4-FFF2-40B4-BE49-F238E27FC236}">
                <a16:creationId xmlns:a16="http://schemas.microsoft.com/office/drawing/2014/main" id="{9BDBD6CC-D8DF-617D-C52A-8D08FE875048}"/>
              </a:ext>
            </a:extLst>
          </p:cNvPr>
          <p:cNvSpPr txBox="1"/>
          <p:nvPr/>
        </p:nvSpPr>
        <p:spPr>
          <a:xfrm>
            <a:off x="4098702" y="135374"/>
            <a:ext cx="2897210" cy="615513"/>
          </a:xfrm>
          <a:prstGeom prst="rect">
            <a:avLst/>
          </a:prstGeom>
          <a:solidFill>
            <a:srgbClr val="E67622"/>
          </a:solidFill>
          <a:ln>
            <a:solidFill>
              <a:schemeClr val="tx1">
                <a:lumMod val="95000"/>
                <a:lumOff val="5000"/>
              </a:schemeClr>
            </a:solidFill>
          </a:ln>
        </p:spPr>
        <p:txBody>
          <a:bodyPr spcFirstLastPara="1" wrap="square" lIns="121900" tIns="121900" rIns="121900" bIns="121900" anchor="t" anchorCtr="0">
            <a:spAutoFit/>
          </a:bodyPr>
          <a:lstStyle/>
          <a:p>
            <a:pPr algn="ctr">
              <a:buClr>
                <a:srgbClr val="000000"/>
              </a:buClr>
              <a:buSzPts val="2400"/>
            </a:pPr>
            <a:r>
              <a:rPr lang="en-US" sz="2400" b="1" dirty="0">
                <a:solidFill>
                  <a:schemeClr val="bg1"/>
                </a:solidFill>
                <a:latin typeface="Cambria"/>
                <a:ea typeface="Cambria"/>
                <a:sym typeface="Cambria"/>
              </a:rPr>
              <a:t>Events at LPU</a:t>
            </a:r>
            <a:endParaRPr sz="2400" b="1" dirty="0">
              <a:solidFill>
                <a:schemeClr val="bg1"/>
              </a:solidFill>
              <a:latin typeface="Cambria"/>
              <a:ea typeface="Cambria"/>
              <a:sym typeface="Cambria"/>
            </a:endParaRPr>
          </a:p>
        </p:txBody>
      </p:sp>
      <p:grpSp>
        <p:nvGrpSpPr>
          <p:cNvPr id="21" name="Group 20">
            <a:extLst>
              <a:ext uri="{FF2B5EF4-FFF2-40B4-BE49-F238E27FC236}">
                <a16:creationId xmlns:a16="http://schemas.microsoft.com/office/drawing/2014/main" id="{03C22A2E-5097-FE58-AC23-D5ED139EC94F}"/>
              </a:ext>
            </a:extLst>
          </p:cNvPr>
          <p:cNvGrpSpPr/>
          <p:nvPr/>
        </p:nvGrpSpPr>
        <p:grpSpPr>
          <a:xfrm>
            <a:off x="190131" y="1112957"/>
            <a:ext cx="11768725" cy="5367840"/>
            <a:chOff x="190131" y="1112957"/>
            <a:chExt cx="11768725" cy="5367840"/>
          </a:xfrm>
        </p:grpSpPr>
        <p:pic>
          <p:nvPicPr>
            <p:cNvPr id="5" name="Picture 4">
              <a:extLst>
                <a:ext uri="{FF2B5EF4-FFF2-40B4-BE49-F238E27FC236}">
                  <a16:creationId xmlns:a16="http://schemas.microsoft.com/office/drawing/2014/main" id="{A57793AC-1264-D6DF-3E00-BBCABBC14C88}"/>
                </a:ext>
              </a:extLst>
            </p:cNvPr>
            <p:cNvPicPr>
              <a:picLocks noChangeAspect="1"/>
            </p:cNvPicPr>
            <p:nvPr/>
          </p:nvPicPr>
          <p:blipFill>
            <a:blip r:embed="rId5">
              <a:alphaModFix/>
            </a:blip>
            <a:stretch>
              <a:fillRect/>
            </a:stretch>
          </p:blipFill>
          <p:spPr>
            <a:xfrm>
              <a:off x="8093297" y="3789842"/>
              <a:ext cx="3865559" cy="2690955"/>
            </a:xfrm>
            <a:prstGeom prst="rect">
              <a:avLst/>
            </a:prstGeom>
            <a:ln w="12700" cap="sq">
              <a:solidFill>
                <a:srgbClr val="E67622"/>
              </a:solidFill>
              <a:prstDash val="solid"/>
              <a:miter lim="800000"/>
            </a:ln>
            <a:effectLst>
              <a:outerShdw blurRad="50800" dist="38100" dir="2700000" algn="tl" rotWithShape="0">
                <a:srgbClr val="000000">
                  <a:alpha val="43000"/>
                </a:srgbClr>
              </a:outerShdw>
            </a:effectLst>
          </p:spPr>
        </p:pic>
        <p:pic>
          <p:nvPicPr>
            <p:cNvPr id="19" name="Picture 18">
              <a:extLst>
                <a:ext uri="{FF2B5EF4-FFF2-40B4-BE49-F238E27FC236}">
                  <a16:creationId xmlns:a16="http://schemas.microsoft.com/office/drawing/2014/main" id="{05608A4D-6829-8511-8DB6-7A8A99ADCBCD}"/>
                </a:ext>
              </a:extLst>
            </p:cNvPr>
            <p:cNvPicPr>
              <a:picLocks noChangeAspect="1"/>
            </p:cNvPicPr>
            <p:nvPr/>
          </p:nvPicPr>
          <p:blipFill>
            <a:blip r:embed="rId6">
              <a:alphaModFix/>
            </a:blip>
            <a:stretch>
              <a:fillRect/>
            </a:stretch>
          </p:blipFill>
          <p:spPr>
            <a:xfrm>
              <a:off x="8050285" y="1112957"/>
              <a:ext cx="3908571" cy="2676885"/>
            </a:xfrm>
            <a:prstGeom prst="rect">
              <a:avLst/>
            </a:prstGeom>
            <a:ln w="12700" cap="sq">
              <a:solidFill>
                <a:srgbClr val="E67622"/>
              </a:solidFill>
              <a:prstDash val="solid"/>
              <a:miter lim="800000"/>
            </a:ln>
            <a:effectLst>
              <a:outerShdw blurRad="50800" dist="38100" dir="2700000" algn="tl" rotWithShape="0">
                <a:srgbClr val="000000">
                  <a:alpha val="43000"/>
                </a:srgbClr>
              </a:outerShdw>
            </a:effectLst>
          </p:spPr>
        </p:pic>
        <p:pic>
          <p:nvPicPr>
            <p:cNvPr id="4" name="Picture 3">
              <a:extLst>
                <a:ext uri="{FF2B5EF4-FFF2-40B4-BE49-F238E27FC236}">
                  <a16:creationId xmlns:a16="http://schemas.microsoft.com/office/drawing/2014/main" id="{F668D459-0735-9C48-B00A-114F4E7508DF}"/>
                </a:ext>
              </a:extLst>
            </p:cNvPr>
            <p:cNvPicPr>
              <a:picLocks noChangeAspect="1"/>
            </p:cNvPicPr>
            <p:nvPr/>
          </p:nvPicPr>
          <p:blipFill>
            <a:blip r:embed="rId7">
              <a:alphaModFix/>
            </a:blip>
            <a:stretch>
              <a:fillRect/>
            </a:stretch>
          </p:blipFill>
          <p:spPr>
            <a:xfrm>
              <a:off x="190131" y="1116646"/>
              <a:ext cx="3908571" cy="2676885"/>
            </a:xfrm>
            <a:prstGeom prst="rect">
              <a:avLst/>
            </a:prstGeom>
            <a:ln w="12700" cap="sq">
              <a:solidFill>
                <a:srgbClr val="E67622"/>
              </a:solidFill>
              <a:prstDash val="solid"/>
              <a:miter lim="800000"/>
            </a:ln>
            <a:effectLst>
              <a:outerShdw blurRad="50800" dist="38100" dir="2700000" algn="tl" rotWithShape="0">
                <a:srgbClr val="000000">
                  <a:alpha val="43000"/>
                </a:srgbClr>
              </a:outerShdw>
            </a:effectLst>
          </p:spPr>
        </p:pic>
        <p:pic>
          <p:nvPicPr>
            <p:cNvPr id="9" name="Picture 8">
              <a:extLst>
                <a:ext uri="{FF2B5EF4-FFF2-40B4-BE49-F238E27FC236}">
                  <a16:creationId xmlns:a16="http://schemas.microsoft.com/office/drawing/2014/main" id="{E0A4D300-ECD0-C6D5-7173-7C874AE4901F}"/>
                </a:ext>
              </a:extLst>
            </p:cNvPr>
            <p:cNvPicPr>
              <a:picLocks noChangeAspect="1"/>
            </p:cNvPicPr>
            <p:nvPr/>
          </p:nvPicPr>
          <p:blipFill>
            <a:blip r:embed="rId8">
              <a:alphaModFix/>
            </a:blip>
            <a:stretch>
              <a:fillRect/>
            </a:stretch>
          </p:blipFill>
          <p:spPr>
            <a:xfrm>
              <a:off x="4141714" y="1112957"/>
              <a:ext cx="3908571" cy="2676885"/>
            </a:xfrm>
            <a:prstGeom prst="rect">
              <a:avLst/>
            </a:prstGeom>
            <a:ln w="12700" cap="sq">
              <a:solidFill>
                <a:srgbClr val="E67622"/>
              </a:solidFill>
              <a:prstDash val="solid"/>
              <a:miter lim="800000"/>
            </a:ln>
            <a:effectLst>
              <a:outerShdw blurRad="50800" dist="38100" dir="2700000" algn="tl" rotWithShape="0">
                <a:srgbClr val="000000">
                  <a:alpha val="43000"/>
                </a:srgbClr>
              </a:outerShdw>
            </a:effectLst>
          </p:spPr>
        </p:pic>
        <p:pic>
          <p:nvPicPr>
            <p:cNvPr id="13" name="Picture 12">
              <a:extLst>
                <a:ext uri="{FF2B5EF4-FFF2-40B4-BE49-F238E27FC236}">
                  <a16:creationId xmlns:a16="http://schemas.microsoft.com/office/drawing/2014/main" id="{88669578-DE49-79A1-2AA5-BB50FDB079BC}"/>
                </a:ext>
              </a:extLst>
            </p:cNvPr>
            <p:cNvPicPr>
              <a:picLocks noChangeAspect="1"/>
            </p:cNvPicPr>
            <p:nvPr/>
          </p:nvPicPr>
          <p:blipFill>
            <a:blip r:embed="rId9">
              <a:alphaModFix/>
            </a:blip>
            <a:stretch>
              <a:fillRect/>
            </a:stretch>
          </p:blipFill>
          <p:spPr>
            <a:xfrm>
              <a:off x="4141714" y="3789842"/>
              <a:ext cx="3908571" cy="2676885"/>
            </a:xfrm>
            <a:prstGeom prst="rect">
              <a:avLst/>
            </a:prstGeom>
            <a:ln w="12700" cap="sq">
              <a:solidFill>
                <a:srgbClr val="E67622"/>
              </a:solidFill>
              <a:prstDash val="solid"/>
              <a:miter lim="800000"/>
            </a:ln>
            <a:effectLst>
              <a:outerShdw blurRad="50800" dist="38100" dir="2700000" algn="tl" rotWithShape="0">
                <a:srgbClr val="000000">
                  <a:alpha val="43000"/>
                </a:srgbClr>
              </a:outerShdw>
            </a:effectLst>
          </p:spPr>
        </p:pic>
        <p:pic>
          <p:nvPicPr>
            <p:cNvPr id="16" name="Picture 15">
              <a:extLst>
                <a:ext uri="{FF2B5EF4-FFF2-40B4-BE49-F238E27FC236}">
                  <a16:creationId xmlns:a16="http://schemas.microsoft.com/office/drawing/2014/main" id="{FE42C276-B08D-C86A-AC11-7DFBBDB7FF41}"/>
                </a:ext>
              </a:extLst>
            </p:cNvPr>
            <p:cNvPicPr>
              <a:picLocks noChangeAspect="1"/>
            </p:cNvPicPr>
            <p:nvPr/>
          </p:nvPicPr>
          <p:blipFill>
            <a:blip r:embed="rId10">
              <a:alphaModFix/>
            </a:blip>
            <a:stretch>
              <a:fillRect/>
            </a:stretch>
          </p:blipFill>
          <p:spPr>
            <a:xfrm>
              <a:off x="190131" y="3789842"/>
              <a:ext cx="3908571" cy="2676885"/>
            </a:xfrm>
            <a:prstGeom prst="rect">
              <a:avLst/>
            </a:prstGeom>
            <a:ln w="12700" cap="sq">
              <a:solidFill>
                <a:srgbClr val="E67622"/>
              </a:solidFill>
              <a:prstDash val="solid"/>
              <a:miter lim="800000"/>
            </a:ln>
            <a:effectLst>
              <a:outerShdw blurRad="50800" dist="38100" dir="2700000" algn="tl" rotWithShape="0">
                <a:srgbClr val="000000">
                  <a:alpha val="43000"/>
                </a:srgbClr>
              </a:outerShdw>
            </a:effectLst>
          </p:spPr>
        </p:pic>
      </p:grpSp>
    </p:spTree>
    <p:extLst>
      <p:ext uri="{BB962C8B-B14F-4D97-AF65-F5344CB8AC3E}">
        <p14:creationId xmlns:p14="http://schemas.microsoft.com/office/powerpoint/2010/main" val="437198676"/>
      </p:ext>
    </p:extLst>
  </p:cSld>
  <p:clrMapOvr>
    <a:masterClrMapping/>
  </p:clrMapOvr>
  <p:transition spd="slow">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65"/>
        <p:cNvGrpSpPr/>
        <p:nvPr/>
      </p:nvGrpSpPr>
      <p:grpSpPr>
        <a:xfrm>
          <a:off x="0" y="0"/>
          <a:ext cx="0" cy="0"/>
          <a:chOff x="0" y="0"/>
          <a:chExt cx="0" cy="0"/>
        </a:xfrm>
      </p:grpSpPr>
      <p:grpSp>
        <p:nvGrpSpPr>
          <p:cNvPr id="13" name="Group 12">
            <a:extLst>
              <a:ext uri="{FF2B5EF4-FFF2-40B4-BE49-F238E27FC236}">
                <a16:creationId xmlns:a16="http://schemas.microsoft.com/office/drawing/2014/main" id="{5B869C65-BF87-FDF0-E5D0-CAB1C77CB9BA}"/>
              </a:ext>
            </a:extLst>
          </p:cNvPr>
          <p:cNvGrpSpPr/>
          <p:nvPr/>
        </p:nvGrpSpPr>
        <p:grpSpPr>
          <a:xfrm>
            <a:off x="0" y="0"/>
            <a:ext cx="12192000" cy="933210"/>
            <a:chOff x="0" y="0"/>
            <a:chExt cx="12192000" cy="933210"/>
          </a:xfrm>
        </p:grpSpPr>
        <p:sp>
          <p:nvSpPr>
            <p:cNvPr id="14" name="Rectangle 13">
              <a:extLst>
                <a:ext uri="{FF2B5EF4-FFF2-40B4-BE49-F238E27FC236}">
                  <a16:creationId xmlns:a16="http://schemas.microsoft.com/office/drawing/2014/main" id="{C5C4F92C-6A60-FDD1-3A62-9AF91CFEC921}"/>
                </a:ext>
              </a:extLst>
            </p:cNvPr>
            <p:cNvSpPr/>
            <p:nvPr/>
          </p:nvSpPr>
          <p:spPr>
            <a:xfrm>
              <a:off x="0" y="365759"/>
              <a:ext cx="12192000" cy="154745"/>
            </a:xfrm>
            <a:prstGeom prst="rect">
              <a:avLst/>
            </a:prstGeom>
            <a:solidFill>
              <a:srgbClr val="E67622"/>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15" name="Picture 14">
              <a:extLst>
                <a:ext uri="{FF2B5EF4-FFF2-40B4-BE49-F238E27FC236}">
                  <a16:creationId xmlns:a16="http://schemas.microsoft.com/office/drawing/2014/main" id="{7CAC540C-8CC9-1ACD-2F0A-D9F32247DEE1}"/>
                </a:ext>
              </a:extLst>
            </p:cNvPr>
            <p:cNvPicPr>
              <a:picLocks noChangeAspect="1"/>
            </p:cNvPicPr>
            <p:nvPr/>
          </p:nvPicPr>
          <p:blipFill>
            <a:blip r:embed="rId3"/>
            <a:stretch>
              <a:fillRect/>
            </a:stretch>
          </p:blipFill>
          <p:spPr>
            <a:xfrm>
              <a:off x="366763" y="0"/>
              <a:ext cx="1544709" cy="933210"/>
            </a:xfrm>
            <a:prstGeom prst="rect">
              <a:avLst/>
            </a:prstGeom>
          </p:spPr>
        </p:pic>
        <p:pic>
          <p:nvPicPr>
            <p:cNvPr id="16" name="Picture 15">
              <a:extLst>
                <a:ext uri="{FF2B5EF4-FFF2-40B4-BE49-F238E27FC236}">
                  <a16:creationId xmlns:a16="http://schemas.microsoft.com/office/drawing/2014/main" id="{CB084B92-509A-427E-ED93-C5D4E56C361F}"/>
                </a:ext>
              </a:extLst>
            </p:cNvPr>
            <p:cNvPicPr>
              <a:picLocks noChangeAspect="1"/>
            </p:cNvPicPr>
            <p:nvPr/>
          </p:nvPicPr>
          <p:blipFill>
            <a:blip r:embed="rId4"/>
            <a:stretch>
              <a:fillRect/>
            </a:stretch>
          </p:blipFill>
          <p:spPr>
            <a:xfrm>
              <a:off x="9755380" y="90145"/>
              <a:ext cx="2069857" cy="752920"/>
            </a:xfrm>
            <a:prstGeom prst="rect">
              <a:avLst/>
            </a:prstGeom>
          </p:spPr>
        </p:pic>
      </p:grpSp>
      <p:sp>
        <p:nvSpPr>
          <p:cNvPr id="466" name="Google Shape;466;p38"/>
          <p:cNvSpPr/>
          <p:nvPr/>
        </p:nvSpPr>
        <p:spPr>
          <a:xfrm>
            <a:off x="3543738" y="250703"/>
            <a:ext cx="4076555" cy="431803"/>
          </a:xfrm>
          <a:custGeom>
            <a:avLst/>
            <a:gdLst/>
            <a:ahLst/>
            <a:cxnLst/>
            <a:rect l="l" t="t" r="r" b="b"/>
            <a:pathLst>
              <a:path w="3171825" h="605155" extrusionOk="0">
                <a:moveTo>
                  <a:pt x="3171444" y="0"/>
                </a:moveTo>
                <a:lnTo>
                  <a:pt x="0" y="0"/>
                </a:lnTo>
                <a:lnTo>
                  <a:pt x="0" y="604926"/>
                </a:lnTo>
                <a:lnTo>
                  <a:pt x="3171444" y="604926"/>
                </a:lnTo>
                <a:lnTo>
                  <a:pt x="3171444" y="0"/>
                </a:lnTo>
                <a:close/>
              </a:path>
            </a:pathLst>
          </a:custGeom>
          <a:solidFill>
            <a:schemeClr val="accent2"/>
          </a:solidFill>
          <a:ln>
            <a:solidFill>
              <a:schemeClr val="tx1"/>
            </a:solidFill>
          </a:ln>
        </p:spPr>
        <p:txBody>
          <a:bodyPr spcFirstLastPara="1" wrap="square" lIns="0" tIns="0" rIns="0" bIns="0" anchor="t" anchorCtr="0">
            <a:noAutofit/>
          </a:bodyPr>
          <a:lstStyle/>
          <a:p>
            <a:pPr algn="ctr">
              <a:buClr>
                <a:srgbClr val="000000"/>
              </a:buClr>
              <a:buSzPts val="2800"/>
            </a:pPr>
            <a:r>
              <a:rPr lang="en-US" sz="2800" b="1" dirty="0">
                <a:solidFill>
                  <a:srgbClr val="FFFFFF"/>
                </a:solidFill>
                <a:latin typeface="Cambria"/>
                <a:ea typeface="Cambria"/>
                <a:cs typeface="Cambria"/>
                <a:sym typeface="Cambria"/>
              </a:rPr>
              <a:t>Celebrities @LPU </a:t>
            </a:r>
            <a:endParaRPr sz="2800" dirty="0">
              <a:solidFill>
                <a:srgbClr val="FFFFFF"/>
              </a:solidFill>
              <a:latin typeface="Cambria"/>
              <a:ea typeface="Cambria"/>
              <a:cs typeface="Cambria"/>
              <a:sym typeface="Cambria"/>
            </a:endParaRPr>
          </a:p>
        </p:txBody>
      </p:sp>
      <p:grpSp>
        <p:nvGrpSpPr>
          <p:cNvPr id="20" name="Group 19">
            <a:extLst>
              <a:ext uri="{FF2B5EF4-FFF2-40B4-BE49-F238E27FC236}">
                <a16:creationId xmlns:a16="http://schemas.microsoft.com/office/drawing/2014/main" id="{B63E05CF-0472-2E94-F688-926D7E731D1A}"/>
              </a:ext>
            </a:extLst>
          </p:cNvPr>
          <p:cNvGrpSpPr/>
          <p:nvPr/>
        </p:nvGrpSpPr>
        <p:grpSpPr>
          <a:xfrm>
            <a:off x="366763" y="1208824"/>
            <a:ext cx="11176847" cy="5130924"/>
            <a:chOff x="169060" y="1014799"/>
            <a:chExt cx="11176847" cy="5130924"/>
          </a:xfrm>
        </p:grpSpPr>
        <p:pic>
          <p:nvPicPr>
            <p:cNvPr id="3" name="Picture 2">
              <a:extLst>
                <a:ext uri="{FF2B5EF4-FFF2-40B4-BE49-F238E27FC236}">
                  <a16:creationId xmlns:a16="http://schemas.microsoft.com/office/drawing/2014/main" id="{0FB108E8-D80C-F679-E0C1-55C130BCBEA2}"/>
                </a:ext>
              </a:extLst>
            </p:cNvPr>
            <p:cNvPicPr>
              <a:picLocks noChangeAspect="1"/>
            </p:cNvPicPr>
            <p:nvPr/>
          </p:nvPicPr>
          <p:blipFill>
            <a:blip r:embed="rId5"/>
            <a:stretch>
              <a:fillRect/>
            </a:stretch>
          </p:blipFill>
          <p:spPr>
            <a:xfrm>
              <a:off x="169060" y="3608364"/>
              <a:ext cx="3725616" cy="2537359"/>
            </a:xfrm>
            <a:prstGeom prst="rect">
              <a:avLst/>
            </a:prstGeom>
            <a:ln>
              <a:solidFill>
                <a:srgbClr val="E67622"/>
              </a:solidFill>
            </a:ln>
          </p:spPr>
        </p:pic>
        <p:pic>
          <p:nvPicPr>
            <p:cNvPr id="5" name="Picture 4">
              <a:extLst>
                <a:ext uri="{FF2B5EF4-FFF2-40B4-BE49-F238E27FC236}">
                  <a16:creationId xmlns:a16="http://schemas.microsoft.com/office/drawing/2014/main" id="{2DE09796-0D72-A891-696B-E8DEF99FF1F8}"/>
                </a:ext>
              </a:extLst>
            </p:cNvPr>
            <p:cNvPicPr>
              <a:picLocks noChangeAspect="1"/>
            </p:cNvPicPr>
            <p:nvPr/>
          </p:nvPicPr>
          <p:blipFill rotWithShape="1">
            <a:blip r:embed="rId6"/>
            <a:srcRect b="13453"/>
            <a:stretch/>
          </p:blipFill>
          <p:spPr>
            <a:xfrm>
              <a:off x="7620291" y="3606597"/>
              <a:ext cx="3725616" cy="2537360"/>
            </a:xfrm>
            <a:prstGeom prst="rect">
              <a:avLst/>
            </a:prstGeom>
            <a:ln>
              <a:solidFill>
                <a:srgbClr val="E67622"/>
              </a:solidFill>
            </a:ln>
          </p:spPr>
        </p:pic>
        <p:pic>
          <p:nvPicPr>
            <p:cNvPr id="6" name="Picture 5">
              <a:extLst>
                <a:ext uri="{FF2B5EF4-FFF2-40B4-BE49-F238E27FC236}">
                  <a16:creationId xmlns:a16="http://schemas.microsoft.com/office/drawing/2014/main" id="{1ABB5B17-FEAD-C560-35EA-4EA48CCE2D29}"/>
                </a:ext>
              </a:extLst>
            </p:cNvPr>
            <p:cNvPicPr>
              <a:picLocks noChangeAspect="1"/>
            </p:cNvPicPr>
            <p:nvPr/>
          </p:nvPicPr>
          <p:blipFill rotWithShape="1">
            <a:blip r:embed="rId7"/>
            <a:srcRect l="13160"/>
            <a:stretch/>
          </p:blipFill>
          <p:spPr>
            <a:xfrm>
              <a:off x="169060" y="1019013"/>
              <a:ext cx="3725616" cy="2588467"/>
            </a:xfrm>
            <a:prstGeom prst="rect">
              <a:avLst/>
            </a:prstGeom>
            <a:ln>
              <a:solidFill>
                <a:srgbClr val="E67622"/>
              </a:solidFill>
            </a:ln>
          </p:spPr>
        </p:pic>
        <p:pic>
          <p:nvPicPr>
            <p:cNvPr id="7" name="Google Shape;461;p37"/>
            <p:cNvPicPr preferRelativeResize="0"/>
            <p:nvPr/>
          </p:nvPicPr>
          <p:blipFill rotWithShape="1">
            <a:blip r:embed="rId8"/>
            <a:srcRect/>
            <a:stretch/>
          </p:blipFill>
          <p:spPr>
            <a:xfrm>
              <a:off x="3894676" y="1019014"/>
              <a:ext cx="3725617" cy="2588467"/>
            </a:xfrm>
            <a:prstGeom prst="rect">
              <a:avLst/>
            </a:prstGeom>
            <a:ln>
              <a:solidFill>
                <a:srgbClr val="E67622"/>
              </a:solidFill>
            </a:ln>
          </p:spPr>
        </p:pic>
        <p:pic>
          <p:nvPicPr>
            <p:cNvPr id="18" name="Picture 17">
              <a:extLst>
                <a:ext uri="{FF2B5EF4-FFF2-40B4-BE49-F238E27FC236}">
                  <a16:creationId xmlns:a16="http://schemas.microsoft.com/office/drawing/2014/main" id="{6A9AD03B-1897-EF7A-799E-7A304C9D42CC}"/>
                </a:ext>
              </a:extLst>
            </p:cNvPr>
            <p:cNvPicPr>
              <a:picLocks noChangeAspect="1"/>
            </p:cNvPicPr>
            <p:nvPr/>
          </p:nvPicPr>
          <p:blipFill>
            <a:blip r:embed="rId9"/>
            <a:stretch>
              <a:fillRect/>
            </a:stretch>
          </p:blipFill>
          <p:spPr>
            <a:xfrm>
              <a:off x="3894676" y="3607480"/>
              <a:ext cx="3725616" cy="2537359"/>
            </a:xfrm>
            <a:prstGeom prst="rect">
              <a:avLst/>
            </a:prstGeom>
            <a:ln>
              <a:solidFill>
                <a:srgbClr val="E67622"/>
              </a:solidFill>
            </a:ln>
          </p:spPr>
        </p:pic>
        <p:pic>
          <p:nvPicPr>
            <p:cNvPr id="19" name="Google Shape;468;p38">
              <a:extLst>
                <a:ext uri="{FF2B5EF4-FFF2-40B4-BE49-F238E27FC236}">
                  <a16:creationId xmlns:a16="http://schemas.microsoft.com/office/drawing/2014/main" id="{9E7803BC-EDFC-E49E-8B46-C0279474B08B}"/>
                </a:ext>
              </a:extLst>
            </p:cNvPr>
            <p:cNvPicPr preferRelativeResize="0"/>
            <p:nvPr/>
          </p:nvPicPr>
          <p:blipFill rotWithShape="1">
            <a:blip r:embed="rId10"/>
            <a:srcRect/>
            <a:stretch/>
          </p:blipFill>
          <p:spPr>
            <a:xfrm>
              <a:off x="7620291" y="1014799"/>
              <a:ext cx="3725616" cy="2590913"/>
            </a:xfrm>
            <a:prstGeom prst="rect">
              <a:avLst/>
            </a:prstGeom>
            <a:ln>
              <a:solidFill>
                <a:srgbClr val="E67622"/>
              </a:solidFill>
            </a:ln>
          </p:spPr>
        </p:pic>
      </p:grpSp>
    </p:spTree>
  </p:cSld>
  <p:clrMapOvr>
    <a:masterClrMapping/>
  </p:clrMapOvr>
  <p:transition spd="slow">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87F1CBB-85EA-BB3B-3BB6-DFF0448565C7}"/>
              </a:ext>
            </a:extLst>
          </p:cNvPr>
          <p:cNvPicPr>
            <a:picLocks noChangeAspect="1"/>
          </p:cNvPicPr>
          <p:nvPr/>
        </p:nvPicPr>
        <p:blipFill>
          <a:blip r:embed="rId2"/>
          <a:stretch>
            <a:fillRect/>
          </a:stretch>
        </p:blipFill>
        <p:spPr>
          <a:xfrm>
            <a:off x="0" y="855406"/>
            <a:ext cx="12192000" cy="5678129"/>
          </a:xfrm>
          <a:prstGeom prst="rect">
            <a:avLst/>
          </a:prstGeom>
        </p:spPr>
      </p:pic>
      <p:grpSp>
        <p:nvGrpSpPr>
          <p:cNvPr id="5" name="Group 4">
            <a:extLst>
              <a:ext uri="{FF2B5EF4-FFF2-40B4-BE49-F238E27FC236}">
                <a16:creationId xmlns:a16="http://schemas.microsoft.com/office/drawing/2014/main" id="{CC754A2D-EC1F-7BFC-397D-3168CEA7A993}"/>
              </a:ext>
            </a:extLst>
          </p:cNvPr>
          <p:cNvGrpSpPr/>
          <p:nvPr/>
        </p:nvGrpSpPr>
        <p:grpSpPr>
          <a:xfrm>
            <a:off x="0" y="0"/>
            <a:ext cx="12192000" cy="933210"/>
            <a:chOff x="0" y="0"/>
            <a:chExt cx="12192000" cy="933210"/>
          </a:xfrm>
        </p:grpSpPr>
        <p:sp>
          <p:nvSpPr>
            <p:cNvPr id="6" name="Rectangle 5">
              <a:extLst>
                <a:ext uri="{FF2B5EF4-FFF2-40B4-BE49-F238E27FC236}">
                  <a16:creationId xmlns:a16="http://schemas.microsoft.com/office/drawing/2014/main" id="{6AE02CFE-494F-71B0-CE99-702FB24374A7}"/>
                </a:ext>
              </a:extLst>
            </p:cNvPr>
            <p:cNvSpPr/>
            <p:nvPr/>
          </p:nvSpPr>
          <p:spPr>
            <a:xfrm>
              <a:off x="0" y="365759"/>
              <a:ext cx="12192000" cy="154745"/>
            </a:xfrm>
            <a:prstGeom prst="rect">
              <a:avLst/>
            </a:prstGeom>
            <a:solidFill>
              <a:srgbClr val="E67622"/>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7" name="Picture 6">
              <a:extLst>
                <a:ext uri="{FF2B5EF4-FFF2-40B4-BE49-F238E27FC236}">
                  <a16:creationId xmlns:a16="http://schemas.microsoft.com/office/drawing/2014/main" id="{0794FD45-B395-36AB-443A-36D2D5AC188F}"/>
                </a:ext>
              </a:extLst>
            </p:cNvPr>
            <p:cNvPicPr>
              <a:picLocks noChangeAspect="1"/>
            </p:cNvPicPr>
            <p:nvPr/>
          </p:nvPicPr>
          <p:blipFill>
            <a:blip r:embed="rId3"/>
            <a:stretch>
              <a:fillRect/>
            </a:stretch>
          </p:blipFill>
          <p:spPr>
            <a:xfrm>
              <a:off x="366763" y="0"/>
              <a:ext cx="1544709" cy="933210"/>
            </a:xfrm>
            <a:prstGeom prst="rect">
              <a:avLst/>
            </a:prstGeom>
          </p:spPr>
        </p:pic>
        <p:pic>
          <p:nvPicPr>
            <p:cNvPr id="8" name="Picture 7">
              <a:extLst>
                <a:ext uri="{FF2B5EF4-FFF2-40B4-BE49-F238E27FC236}">
                  <a16:creationId xmlns:a16="http://schemas.microsoft.com/office/drawing/2014/main" id="{ECE23A69-E461-88A1-188D-9A79AEEBCF10}"/>
                </a:ext>
              </a:extLst>
            </p:cNvPr>
            <p:cNvPicPr>
              <a:picLocks noChangeAspect="1"/>
            </p:cNvPicPr>
            <p:nvPr/>
          </p:nvPicPr>
          <p:blipFill>
            <a:blip r:embed="rId4"/>
            <a:stretch>
              <a:fillRect/>
            </a:stretch>
          </p:blipFill>
          <p:spPr>
            <a:xfrm>
              <a:off x="9755380" y="90145"/>
              <a:ext cx="2069857" cy="752920"/>
            </a:xfrm>
            <a:prstGeom prst="rect">
              <a:avLst/>
            </a:prstGeom>
          </p:spPr>
        </p:pic>
      </p:grpSp>
      <p:sp>
        <p:nvSpPr>
          <p:cNvPr id="13" name="Google Shape;466;p38">
            <a:extLst>
              <a:ext uri="{FF2B5EF4-FFF2-40B4-BE49-F238E27FC236}">
                <a16:creationId xmlns:a16="http://schemas.microsoft.com/office/drawing/2014/main" id="{820BB6AA-DB22-B092-5D56-B639628FF799}"/>
              </a:ext>
            </a:extLst>
          </p:cNvPr>
          <p:cNvSpPr/>
          <p:nvPr/>
        </p:nvSpPr>
        <p:spPr>
          <a:xfrm>
            <a:off x="3239772" y="201531"/>
            <a:ext cx="5187307" cy="431803"/>
          </a:xfrm>
          <a:custGeom>
            <a:avLst/>
            <a:gdLst/>
            <a:ahLst/>
            <a:cxnLst/>
            <a:rect l="l" t="t" r="r" b="b"/>
            <a:pathLst>
              <a:path w="3171825" h="605155" extrusionOk="0">
                <a:moveTo>
                  <a:pt x="3171444" y="0"/>
                </a:moveTo>
                <a:lnTo>
                  <a:pt x="0" y="0"/>
                </a:lnTo>
                <a:lnTo>
                  <a:pt x="0" y="604926"/>
                </a:lnTo>
                <a:lnTo>
                  <a:pt x="3171444" y="604926"/>
                </a:lnTo>
                <a:lnTo>
                  <a:pt x="3171444" y="0"/>
                </a:lnTo>
                <a:close/>
              </a:path>
            </a:pathLst>
          </a:custGeom>
          <a:solidFill>
            <a:schemeClr val="accent2"/>
          </a:solidFill>
          <a:ln>
            <a:solidFill>
              <a:schemeClr val="tx1"/>
            </a:solidFill>
          </a:ln>
        </p:spPr>
        <p:txBody>
          <a:bodyPr spcFirstLastPara="1" wrap="square" lIns="0" tIns="0" rIns="0" bIns="0" anchor="t" anchorCtr="0">
            <a:noAutofit/>
          </a:bodyPr>
          <a:lstStyle/>
          <a:p>
            <a:pPr algn="ctr">
              <a:buClr>
                <a:srgbClr val="000000"/>
              </a:buClr>
              <a:buSzPts val="2800"/>
            </a:pPr>
            <a:r>
              <a:rPr lang="en-US" sz="2800" b="1" dirty="0">
                <a:solidFill>
                  <a:srgbClr val="FFFFFF"/>
                </a:solidFill>
                <a:latin typeface="Cambria"/>
                <a:ea typeface="Cambria"/>
                <a:cs typeface="Cambria"/>
                <a:sym typeface="Cambria"/>
              </a:rPr>
              <a:t>LPU Students in Asian Games</a:t>
            </a:r>
            <a:endParaRPr sz="2800" dirty="0">
              <a:solidFill>
                <a:srgbClr val="FFFFFF"/>
              </a:solidFill>
              <a:latin typeface="Cambria"/>
              <a:ea typeface="Cambria"/>
              <a:cs typeface="Cambria"/>
              <a:sym typeface="Cambria"/>
            </a:endParaRPr>
          </a:p>
        </p:txBody>
      </p:sp>
    </p:spTree>
    <p:extLst>
      <p:ext uri="{BB962C8B-B14F-4D97-AF65-F5344CB8AC3E}">
        <p14:creationId xmlns:p14="http://schemas.microsoft.com/office/powerpoint/2010/main" val="290750151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472"/>
        <p:cNvGrpSpPr/>
        <p:nvPr/>
      </p:nvGrpSpPr>
      <p:grpSpPr>
        <a:xfrm>
          <a:off x="0" y="0"/>
          <a:ext cx="0" cy="0"/>
          <a:chOff x="0" y="0"/>
          <a:chExt cx="0" cy="0"/>
        </a:xfrm>
      </p:grpSpPr>
      <p:sp>
        <p:nvSpPr>
          <p:cNvPr id="473" name="Google Shape;473;p39"/>
          <p:cNvSpPr/>
          <p:nvPr/>
        </p:nvSpPr>
        <p:spPr>
          <a:xfrm>
            <a:off x="2043006" y="1136331"/>
            <a:ext cx="8105987" cy="497840"/>
          </a:xfrm>
          <a:custGeom>
            <a:avLst/>
            <a:gdLst/>
            <a:ahLst/>
            <a:cxnLst/>
            <a:rect l="l" t="t" r="r" b="b"/>
            <a:pathLst>
              <a:path w="6079490" h="373380" extrusionOk="0">
                <a:moveTo>
                  <a:pt x="6078982" y="0"/>
                </a:moveTo>
                <a:lnTo>
                  <a:pt x="0" y="0"/>
                </a:lnTo>
                <a:lnTo>
                  <a:pt x="0" y="373075"/>
                </a:lnTo>
                <a:lnTo>
                  <a:pt x="6078982" y="373075"/>
                </a:lnTo>
                <a:lnTo>
                  <a:pt x="6078982" y="0"/>
                </a:lnTo>
                <a:close/>
              </a:path>
            </a:pathLst>
          </a:custGeom>
          <a:noFill/>
          <a:ln>
            <a:noFill/>
          </a:ln>
        </p:spPr>
        <p:txBody>
          <a:bodyPr spcFirstLastPara="1" wrap="square" lIns="0" tIns="0" rIns="0" bIns="0" anchor="ctr" anchorCtr="0">
            <a:noAutofit/>
          </a:bodyPr>
          <a:lstStyle/>
          <a:p>
            <a:pPr algn="ctr">
              <a:buClr>
                <a:srgbClr val="000000"/>
              </a:buClr>
              <a:buSzPts val="2800"/>
            </a:pPr>
            <a:r>
              <a:rPr lang="en-US" sz="3200" b="1" dirty="0">
                <a:solidFill>
                  <a:srgbClr val="E67622"/>
                </a:solidFill>
                <a:latin typeface="Cambria"/>
                <a:ea typeface="Cambria"/>
                <a:cs typeface="Cambria"/>
                <a:sym typeface="Cambria"/>
              </a:rPr>
              <a:t>SPORTS: Stay Fit, Stay Healthy @ LPU</a:t>
            </a:r>
            <a:endParaRPr sz="3200" dirty="0">
              <a:solidFill>
                <a:srgbClr val="E67622"/>
              </a:solidFill>
              <a:latin typeface="Cambria"/>
              <a:ea typeface="Cambria"/>
              <a:cs typeface="Cambria"/>
              <a:sym typeface="Cambria"/>
            </a:endParaRPr>
          </a:p>
        </p:txBody>
      </p:sp>
      <p:grpSp>
        <p:nvGrpSpPr>
          <p:cNvPr id="474" name="Google Shape;474;p39"/>
          <p:cNvGrpSpPr/>
          <p:nvPr/>
        </p:nvGrpSpPr>
        <p:grpSpPr>
          <a:xfrm>
            <a:off x="125048" y="1509985"/>
            <a:ext cx="12191999" cy="5147733"/>
            <a:chOff x="0" y="1087119"/>
            <a:chExt cx="9143999" cy="3860800"/>
          </a:xfrm>
        </p:grpSpPr>
        <p:sp>
          <p:nvSpPr>
            <p:cNvPr id="475" name="Google Shape;475;p39"/>
            <p:cNvSpPr/>
            <p:nvPr/>
          </p:nvSpPr>
          <p:spPr>
            <a:xfrm>
              <a:off x="0" y="1087119"/>
              <a:ext cx="4419600" cy="3860800"/>
            </a:xfrm>
            <a:prstGeom prst="rect">
              <a:avLst/>
            </a:prstGeom>
            <a:blipFill rotWithShape="1">
              <a:blip r:embed="rId3">
                <a:alphaModFix/>
              </a:blip>
              <a:stretch>
                <a:fillRect/>
              </a:stretch>
            </a:blipFill>
            <a:ln>
              <a:noFill/>
            </a:ln>
          </p:spPr>
          <p:txBody>
            <a:bodyPr spcFirstLastPara="1" wrap="square" lIns="0" tIns="0" rIns="0" bIns="0" anchor="t" anchorCtr="0">
              <a:noAutofit/>
            </a:bodyPr>
            <a:lstStyle/>
            <a:p>
              <a:pPr>
                <a:buClr>
                  <a:srgbClr val="000000"/>
                </a:buClr>
                <a:buSzPts val="1800"/>
              </a:pPr>
              <a:endParaRPr sz="2400">
                <a:solidFill>
                  <a:schemeClr val="dk1"/>
                </a:solidFill>
                <a:latin typeface="Calibri"/>
                <a:ea typeface="Calibri"/>
                <a:cs typeface="Calibri"/>
                <a:sym typeface="Calibri"/>
              </a:endParaRPr>
            </a:p>
          </p:txBody>
        </p:sp>
        <p:sp>
          <p:nvSpPr>
            <p:cNvPr id="476" name="Google Shape;476;p39"/>
            <p:cNvSpPr/>
            <p:nvPr/>
          </p:nvSpPr>
          <p:spPr>
            <a:xfrm>
              <a:off x="205689" y="1439290"/>
              <a:ext cx="3857040" cy="3155861"/>
            </a:xfrm>
            <a:prstGeom prst="rect">
              <a:avLst/>
            </a:prstGeom>
            <a:blipFill rotWithShape="1">
              <a:blip r:embed="rId4">
                <a:alphaModFix/>
              </a:blip>
              <a:stretch>
                <a:fillRect/>
              </a:stretch>
            </a:blipFill>
            <a:ln>
              <a:noFill/>
            </a:ln>
          </p:spPr>
          <p:txBody>
            <a:bodyPr spcFirstLastPara="1" wrap="square" lIns="0" tIns="0" rIns="0" bIns="0" anchor="t" anchorCtr="0">
              <a:noAutofit/>
            </a:bodyPr>
            <a:lstStyle/>
            <a:p>
              <a:pPr>
                <a:buClr>
                  <a:srgbClr val="000000"/>
                </a:buClr>
                <a:buSzPts val="1800"/>
              </a:pPr>
              <a:endParaRPr sz="2400">
                <a:solidFill>
                  <a:schemeClr val="dk1"/>
                </a:solidFill>
                <a:latin typeface="Calibri"/>
                <a:ea typeface="Calibri"/>
                <a:cs typeface="Calibri"/>
                <a:sym typeface="Calibri"/>
              </a:endParaRPr>
            </a:p>
          </p:txBody>
        </p:sp>
        <p:sp>
          <p:nvSpPr>
            <p:cNvPr id="477" name="Google Shape;477;p39"/>
            <p:cNvSpPr/>
            <p:nvPr/>
          </p:nvSpPr>
          <p:spPr>
            <a:xfrm>
              <a:off x="161239" y="1394840"/>
              <a:ext cx="3946525" cy="3244850"/>
            </a:xfrm>
            <a:custGeom>
              <a:avLst/>
              <a:gdLst/>
              <a:ahLst/>
              <a:cxnLst/>
              <a:rect l="l" t="t" r="r" b="b"/>
              <a:pathLst>
                <a:path w="3946525" h="3244850" extrusionOk="0">
                  <a:moveTo>
                    <a:pt x="569556" y="0"/>
                  </a:moveTo>
                  <a:lnTo>
                    <a:pt x="3946067" y="0"/>
                  </a:lnTo>
                  <a:lnTo>
                    <a:pt x="3946067" y="2675636"/>
                  </a:lnTo>
                  <a:lnTo>
                    <a:pt x="3943146" y="2732976"/>
                  </a:lnTo>
                  <a:lnTo>
                    <a:pt x="3934510" y="2789428"/>
                  </a:lnTo>
                  <a:lnTo>
                    <a:pt x="3920413" y="2844012"/>
                  </a:lnTo>
                  <a:lnTo>
                    <a:pt x="3901490" y="2896527"/>
                  </a:lnTo>
                  <a:lnTo>
                    <a:pt x="3877233" y="2946539"/>
                  </a:lnTo>
                  <a:lnTo>
                    <a:pt x="3848912" y="2993428"/>
                  </a:lnTo>
                  <a:lnTo>
                    <a:pt x="3816146" y="3037408"/>
                  </a:lnTo>
                  <a:lnTo>
                    <a:pt x="3779189" y="3077819"/>
                  </a:lnTo>
                  <a:lnTo>
                    <a:pt x="3738676" y="3114802"/>
                  </a:lnTo>
                  <a:lnTo>
                    <a:pt x="3694734" y="3147580"/>
                  </a:lnTo>
                  <a:lnTo>
                    <a:pt x="3647871" y="3175965"/>
                  </a:lnTo>
                  <a:lnTo>
                    <a:pt x="3597833" y="3200107"/>
                  </a:lnTo>
                  <a:lnTo>
                    <a:pt x="3545382" y="3219043"/>
                  </a:lnTo>
                  <a:lnTo>
                    <a:pt x="3490772" y="3233229"/>
                  </a:lnTo>
                  <a:lnTo>
                    <a:pt x="3434257" y="3241852"/>
                  </a:lnTo>
                  <a:lnTo>
                    <a:pt x="3376980" y="3244799"/>
                  </a:lnTo>
                  <a:lnTo>
                    <a:pt x="0" y="3244799"/>
                  </a:lnTo>
                  <a:lnTo>
                    <a:pt x="0" y="569468"/>
                  </a:lnTo>
                  <a:lnTo>
                    <a:pt x="2946" y="512191"/>
                  </a:lnTo>
                  <a:lnTo>
                    <a:pt x="11569" y="455676"/>
                  </a:lnTo>
                  <a:lnTo>
                    <a:pt x="25742" y="401193"/>
                  </a:lnTo>
                  <a:lnTo>
                    <a:pt x="44691" y="348615"/>
                  </a:lnTo>
                  <a:lnTo>
                    <a:pt x="68897" y="298450"/>
                  </a:lnTo>
                  <a:lnTo>
                    <a:pt x="97701" y="251587"/>
                  </a:lnTo>
                  <a:lnTo>
                    <a:pt x="130390" y="207772"/>
                  </a:lnTo>
                  <a:lnTo>
                    <a:pt x="167360" y="167386"/>
                  </a:lnTo>
                  <a:lnTo>
                    <a:pt x="207784" y="130302"/>
                  </a:lnTo>
                  <a:lnTo>
                    <a:pt x="251650" y="97663"/>
                  </a:lnTo>
                  <a:lnTo>
                    <a:pt x="298513" y="68834"/>
                  </a:lnTo>
                  <a:lnTo>
                    <a:pt x="348665" y="44704"/>
                  </a:lnTo>
                  <a:lnTo>
                    <a:pt x="401167" y="25654"/>
                  </a:lnTo>
                  <a:lnTo>
                    <a:pt x="455764" y="11557"/>
                  </a:lnTo>
                  <a:lnTo>
                    <a:pt x="512216" y="2921"/>
                  </a:lnTo>
                  <a:lnTo>
                    <a:pt x="569556" y="0"/>
                  </a:lnTo>
                  <a:close/>
                </a:path>
              </a:pathLst>
            </a:custGeom>
            <a:noFill/>
            <a:ln w="88900" cap="flat" cmpd="sng">
              <a:solidFill>
                <a:srgbClr val="D0CECE"/>
              </a:solidFill>
              <a:prstDash val="solid"/>
              <a:round/>
              <a:headEnd type="none" w="sm" len="sm"/>
              <a:tailEnd type="none" w="sm" len="sm"/>
            </a:ln>
          </p:spPr>
          <p:txBody>
            <a:bodyPr spcFirstLastPara="1" wrap="square" lIns="0" tIns="0" rIns="0" bIns="0" anchor="t" anchorCtr="0">
              <a:noAutofit/>
            </a:bodyPr>
            <a:lstStyle/>
            <a:p>
              <a:pPr>
                <a:buClr>
                  <a:srgbClr val="000000"/>
                </a:buClr>
                <a:buSzPts val="1800"/>
              </a:pPr>
              <a:endParaRPr sz="2400">
                <a:solidFill>
                  <a:schemeClr val="dk1"/>
                </a:solidFill>
                <a:latin typeface="Calibri"/>
                <a:ea typeface="Calibri"/>
                <a:cs typeface="Calibri"/>
                <a:sym typeface="Calibri"/>
              </a:endParaRPr>
            </a:p>
          </p:txBody>
        </p:sp>
        <p:sp>
          <p:nvSpPr>
            <p:cNvPr id="478" name="Google Shape;478;p39"/>
            <p:cNvSpPr/>
            <p:nvPr/>
          </p:nvSpPr>
          <p:spPr>
            <a:xfrm>
              <a:off x="4328159" y="1087119"/>
              <a:ext cx="4815840" cy="3860800"/>
            </a:xfrm>
            <a:prstGeom prst="rect">
              <a:avLst/>
            </a:prstGeom>
            <a:blipFill rotWithShape="1">
              <a:blip r:embed="rId5">
                <a:alphaModFix/>
              </a:blip>
              <a:stretch>
                <a:fillRect/>
              </a:stretch>
            </a:blipFill>
            <a:ln>
              <a:noFill/>
            </a:ln>
          </p:spPr>
          <p:txBody>
            <a:bodyPr spcFirstLastPara="1" wrap="square" lIns="0" tIns="0" rIns="0" bIns="0" anchor="t" anchorCtr="0">
              <a:noAutofit/>
            </a:bodyPr>
            <a:lstStyle/>
            <a:p>
              <a:pPr>
                <a:buClr>
                  <a:srgbClr val="000000"/>
                </a:buClr>
                <a:buSzPts val="1800"/>
              </a:pPr>
              <a:endParaRPr sz="2400">
                <a:solidFill>
                  <a:schemeClr val="dk1"/>
                </a:solidFill>
                <a:latin typeface="Calibri"/>
                <a:ea typeface="Calibri"/>
                <a:cs typeface="Calibri"/>
                <a:sym typeface="Calibri"/>
              </a:endParaRPr>
            </a:p>
          </p:txBody>
        </p:sp>
        <p:sp>
          <p:nvSpPr>
            <p:cNvPr id="479" name="Google Shape;479;p39"/>
            <p:cNvSpPr/>
            <p:nvPr/>
          </p:nvSpPr>
          <p:spPr>
            <a:xfrm>
              <a:off x="4685410" y="1439290"/>
              <a:ext cx="4218940" cy="3155861"/>
            </a:xfrm>
            <a:prstGeom prst="rect">
              <a:avLst/>
            </a:prstGeom>
            <a:blipFill rotWithShape="1">
              <a:blip r:embed="rId6">
                <a:alphaModFix/>
              </a:blip>
              <a:stretch>
                <a:fillRect/>
              </a:stretch>
            </a:blipFill>
            <a:ln>
              <a:noFill/>
            </a:ln>
          </p:spPr>
          <p:txBody>
            <a:bodyPr spcFirstLastPara="1" wrap="square" lIns="0" tIns="0" rIns="0" bIns="0" anchor="t" anchorCtr="0">
              <a:noAutofit/>
            </a:bodyPr>
            <a:lstStyle/>
            <a:p>
              <a:pPr>
                <a:buClr>
                  <a:srgbClr val="000000"/>
                </a:buClr>
                <a:buSzPts val="1800"/>
              </a:pPr>
              <a:endParaRPr sz="2400">
                <a:solidFill>
                  <a:schemeClr val="dk1"/>
                </a:solidFill>
                <a:latin typeface="Calibri"/>
                <a:ea typeface="Calibri"/>
                <a:cs typeface="Calibri"/>
                <a:sym typeface="Calibri"/>
              </a:endParaRPr>
            </a:p>
          </p:txBody>
        </p:sp>
        <p:sp>
          <p:nvSpPr>
            <p:cNvPr id="480" name="Google Shape;480;p39"/>
            <p:cNvSpPr/>
            <p:nvPr/>
          </p:nvSpPr>
          <p:spPr>
            <a:xfrm>
              <a:off x="4640960" y="1394840"/>
              <a:ext cx="4308475" cy="3244850"/>
            </a:xfrm>
            <a:custGeom>
              <a:avLst/>
              <a:gdLst/>
              <a:ahLst/>
              <a:cxnLst/>
              <a:rect l="l" t="t" r="r" b="b"/>
              <a:pathLst>
                <a:path w="4308475" h="3244850" extrusionOk="0">
                  <a:moveTo>
                    <a:pt x="569594" y="0"/>
                  </a:moveTo>
                  <a:lnTo>
                    <a:pt x="4308094" y="0"/>
                  </a:lnTo>
                  <a:lnTo>
                    <a:pt x="4308094" y="2675636"/>
                  </a:lnTo>
                  <a:lnTo>
                    <a:pt x="4305045" y="2732976"/>
                  </a:lnTo>
                  <a:lnTo>
                    <a:pt x="4296537" y="2789428"/>
                  </a:lnTo>
                  <a:lnTo>
                    <a:pt x="4282313" y="2844012"/>
                  </a:lnTo>
                  <a:lnTo>
                    <a:pt x="4263390" y="2896527"/>
                  </a:lnTo>
                  <a:lnTo>
                    <a:pt x="4239260" y="2946539"/>
                  </a:lnTo>
                  <a:lnTo>
                    <a:pt x="4210812" y="2993428"/>
                  </a:lnTo>
                  <a:lnTo>
                    <a:pt x="4178045" y="3037408"/>
                  </a:lnTo>
                  <a:lnTo>
                    <a:pt x="4141089" y="3077819"/>
                  </a:lnTo>
                  <a:lnTo>
                    <a:pt x="4100703" y="3114802"/>
                  </a:lnTo>
                  <a:lnTo>
                    <a:pt x="4056634" y="3147580"/>
                  </a:lnTo>
                  <a:lnTo>
                    <a:pt x="4009770" y="3175965"/>
                  </a:lnTo>
                  <a:lnTo>
                    <a:pt x="3959733" y="3200107"/>
                  </a:lnTo>
                  <a:lnTo>
                    <a:pt x="3907282" y="3219043"/>
                  </a:lnTo>
                  <a:lnTo>
                    <a:pt x="3852671" y="3233229"/>
                  </a:lnTo>
                  <a:lnTo>
                    <a:pt x="3796284" y="3241852"/>
                  </a:lnTo>
                  <a:lnTo>
                    <a:pt x="3738880" y="3244799"/>
                  </a:lnTo>
                  <a:lnTo>
                    <a:pt x="0" y="3244799"/>
                  </a:lnTo>
                  <a:lnTo>
                    <a:pt x="0" y="569468"/>
                  </a:lnTo>
                  <a:lnTo>
                    <a:pt x="2921" y="512191"/>
                  </a:lnTo>
                  <a:lnTo>
                    <a:pt x="11556" y="455676"/>
                  </a:lnTo>
                  <a:lnTo>
                    <a:pt x="25780" y="401193"/>
                  </a:lnTo>
                  <a:lnTo>
                    <a:pt x="44703" y="348615"/>
                  </a:lnTo>
                  <a:lnTo>
                    <a:pt x="68834" y="298450"/>
                  </a:lnTo>
                  <a:lnTo>
                    <a:pt x="97662" y="251587"/>
                  </a:lnTo>
                  <a:lnTo>
                    <a:pt x="130428" y="207772"/>
                  </a:lnTo>
                  <a:lnTo>
                    <a:pt x="167386" y="167386"/>
                  </a:lnTo>
                  <a:lnTo>
                    <a:pt x="207772" y="130302"/>
                  </a:lnTo>
                  <a:lnTo>
                    <a:pt x="251587" y="97663"/>
                  </a:lnTo>
                  <a:lnTo>
                    <a:pt x="298450" y="68834"/>
                  </a:lnTo>
                  <a:lnTo>
                    <a:pt x="348614" y="44704"/>
                  </a:lnTo>
                  <a:lnTo>
                    <a:pt x="401192" y="25654"/>
                  </a:lnTo>
                  <a:lnTo>
                    <a:pt x="455802" y="11557"/>
                  </a:lnTo>
                  <a:lnTo>
                    <a:pt x="512190" y="2921"/>
                  </a:lnTo>
                  <a:lnTo>
                    <a:pt x="569594" y="0"/>
                  </a:lnTo>
                  <a:close/>
                </a:path>
              </a:pathLst>
            </a:custGeom>
            <a:noFill/>
            <a:ln w="88900" cap="flat" cmpd="sng">
              <a:solidFill>
                <a:srgbClr val="D0CECE"/>
              </a:solidFill>
              <a:prstDash val="solid"/>
              <a:round/>
              <a:headEnd type="none" w="sm" len="sm"/>
              <a:tailEnd type="none" w="sm" len="sm"/>
            </a:ln>
          </p:spPr>
          <p:txBody>
            <a:bodyPr spcFirstLastPara="1" wrap="square" lIns="0" tIns="0" rIns="0" bIns="0" anchor="t" anchorCtr="0">
              <a:noAutofit/>
            </a:bodyPr>
            <a:lstStyle/>
            <a:p>
              <a:pPr>
                <a:buClr>
                  <a:srgbClr val="000000"/>
                </a:buClr>
                <a:buSzPts val="1800"/>
              </a:pPr>
              <a:endParaRPr sz="2400">
                <a:solidFill>
                  <a:schemeClr val="dk1"/>
                </a:solidFill>
                <a:latin typeface="Calibri"/>
                <a:ea typeface="Calibri"/>
                <a:cs typeface="Calibri"/>
                <a:sym typeface="Calibri"/>
              </a:endParaRPr>
            </a:p>
          </p:txBody>
        </p:sp>
      </p:grpSp>
      <p:grpSp>
        <p:nvGrpSpPr>
          <p:cNvPr id="7" name="Group 6">
            <a:extLst>
              <a:ext uri="{FF2B5EF4-FFF2-40B4-BE49-F238E27FC236}">
                <a16:creationId xmlns:a16="http://schemas.microsoft.com/office/drawing/2014/main" id="{9CBA2F43-B0FA-3EC6-E684-CAE98A88FC43}"/>
              </a:ext>
            </a:extLst>
          </p:cNvPr>
          <p:cNvGrpSpPr/>
          <p:nvPr/>
        </p:nvGrpSpPr>
        <p:grpSpPr>
          <a:xfrm>
            <a:off x="0" y="0"/>
            <a:ext cx="12192000" cy="933210"/>
            <a:chOff x="0" y="0"/>
            <a:chExt cx="12192000" cy="933210"/>
          </a:xfrm>
        </p:grpSpPr>
        <p:sp>
          <p:nvSpPr>
            <p:cNvPr id="8" name="Rectangle 7">
              <a:extLst>
                <a:ext uri="{FF2B5EF4-FFF2-40B4-BE49-F238E27FC236}">
                  <a16:creationId xmlns:a16="http://schemas.microsoft.com/office/drawing/2014/main" id="{DA2DF64F-E060-4A60-ED61-F51BFC0B34F1}"/>
                </a:ext>
              </a:extLst>
            </p:cNvPr>
            <p:cNvSpPr/>
            <p:nvPr/>
          </p:nvSpPr>
          <p:spPr>
            <a:xfrm>
              <a:off x="0" y="365759"/>
              <a:ext cx="12192000" cy="154745"/>
            </a:xfrm>
            <a:prstGeom prst="rect">
              <a:avLst/>
            </a:prstGeom>
            <a:solidFill>
              <a:srgbClr val="E67622"/>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9" name="Picture 8">
              <a:extLst>
                <a:ext uri="{FF2B5EF4-FFF2-40B4-BE49-F238E27FC236}">
                  <a16:creationId xmlns:a16="http://schemas.microsoft.com/office/drawing/2014/main" id="{A201A99D-26BD-93DF-EF3F-9EC1776B2E30}"/>
                </a:ext>
              </a:extLst>
            </p:cNvPr>
            <p:cNvPicPr>
              <a:picLocks noChangeAspect="1"/>
            </p:cNvPicPr>
            <p:nvPr/>
          </p:nvPicPr>
          <p:blipFill>
            <a:blip r:embed="rId7"/>
            <a:stretch>
              <a:fillRect/>
            </a:stretch>
          </p:blipFill>
          <p:spPr>
            <a:xfrm>
              <a:off x="366763" y="0"/>
              <a:ext cx="1544709" cy="933210"/>
            </a:xfrm>
            <a:prstGeom prst="rect">
              <a:avLst/>
            </a:prstGeom>
          </p:spPr>
        </p:pic>
        <p:pic>
          <p:nvPicPr>
            <p:cNvPr id="10" name="Picture 9">
              <a:extLst>
                <a:ext uri="{FF2B5EF4-FFF2-40B4-BE49-F238E27FC236}">
                  <a16:creationId xmlns:a16="http://schemas.microsoft.com/office/drawing/2014/main" id="{17E6930C-3959-A5B4-86F1-1CC2134D8155}"/>
                </a:ext>
              </a:extLst>
            </p:cNvPr>
            <p:cNvPicPr>
              <a:picLocks noChangeAspect="1"/>
            </p:cNvPicPr>
            <p:nvPr/>
          </p:nvPicPr>
          <p:blipFill>
            <a:blip r:embed="rId8"/>
            <a:stretch>
              <a:fillRect/>
            </a:stretch>
          </p:blipFill>
          <p:spPr>
            <a:xfrm>
              <a:off x="9755380" y="90145"/>
              <a:ext cx="2069857" cy="752920"/>
            </a:xfrm>
            <a:prstGeom prst="rect">
              <a:avLst/>
            </a:prstGeom>
          </p:spPr>
        </p:pic>
      </p:gr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grpSp>
        <p:nvGrpSpPr>
          <p:cNvPr id="485" name="Google Shape;485;p40"/>
          <p:cNvGrpSpPr/>
          <p:nvPr/>
        </p:nvGrpSpPr>
        <p:grpSpPr>
          <a:xfrm>
            <a:off x="519092" y="4112070"/>
            <a:ext cx="3125893" cy="2707640"/>
            <a:chOff x="667867" y="3074987"/>
            <a:chExt cx="2344420" cy="2030730"/>
          </a:xfrm>
        </p:grpSpPr>
        <p:sp>
          <p:nvSpPr>
            <p:cNvPr id="486" name="Google Shape;486;p40"/>
            <p:cNvSpPr/>
            <p:nvPr/>
          </p:nvSpPr>
          <p:spPr>
            <a:xfrm>
              <a:off x="682155" y="3089274"/>
              <a:ext cx="2315718" cy="2001901"/>
            </a:xfrm>
            <a:prstGeom prst="rect">
              <a:avLst/>
            </a:prstGeom>
            <a:blipFill rotWithShape="1">
              <a:blip r:embed="rId3">
                <a:alphaModFix/>
              </a:blip>
              <a:stretch>
                <a:fillRect/>
              </a:stretch>
            </a:blipFill>
            <a:ln>
              <a:solidFill>
                <a:srgbClr val="E67622"/>
              </a:solidFill>
            </a:ln>
          </p:spPr>
          <p:txBody>
            <a:bodyPr spcFirstLastPara="1" wrap="square" lIns="0" tIns="0" rIns="0" bIns="0" anchor="t" anchorCtr="0">
              <a:noAutofit/>
            </a:bodyPr>
            <a:lstStyle/>
            <a:p>
              <a:pPr>
                <a:buClr>
                  <a:srgbClr val="000000"/>
                </a:buClr>
                <a:buSzPts val="1800"/>
              </a:pPr>
              <a:endParaRPr sz="2400">
                <a:solidFill>
                  <a:schemeClr val="dk1"/>
                </a:solidFill>
                <a:latin typeface="Calibri"/>
                <a:ea typeface="Calibri"/>
                <a:cs typeface="Calibri"/>
                <a:sym typeface="Calibri"/>
              </a:endParaRPr>
            </a:p>
          </p:txBody>
        </p:sp>
        <p:sp>
          <p:nvSpPr>
            <p:cNvPr id="487" name="Google Shape;487;p40"/>
            <p:cNvSpPr/>
            <p:nvPr/>
          </p:nvSpPr>
          <p:spPr>
            <a:xfrm>
              <a:off x="667867" y="3074987"/>
              <a:ext cx="2344420" cy="2030730"/>
            </a:xfrm>
            <a:custGeom>
              <a:avLst/>
              <a:gdLst/>
              <a:ahLst/>
              <a:cxnLst/>
              <a:rect l="l" t="t" r="r" b="b"/>
              <a:pathLst>
                <a:path w="2344420" h="2030729" extrusionOk="0">
                  <a:moveTo>
                    <a:pt x="0" y="2030476"/>
                  </a:moveTo>
                  <a:lnTo>
                    <a:pt x="2344293" y="2030476"/>
                  </a:lnTo>
                  <a:lnTo>
                    <a:pt x="2344293" y="0"/>
                  </a:lnTo>
                  <a:lnTo>
                    <a:pt x="0" y="0"/>
                  </a:lnTo>
                  <a:lnTo>
                    <a:pt x="0" y="2030476"/>
                  </a:lnTo>
                  <a:close/>
                </a:path>
              </a:pathLst>
            </a:custGeom>
            <a:noFill/>
            <a:ln w="28575" cap="flat" cmpd="sng">
              <a:solidFill>
                <a:srgbClr val="E67622"/>
              </a:solidFill>
              <a:prstDash val="solid"/>
              <a:round/>
              <a:headEnd type="none" w="sm" len="sm"/>
              <a:tailEnd type="none" w="sm" len="sm"/>
            </a:ln>
          </p:spPr>
          <p:txBody>
            <a:bodyPr spcFirstLastPara="1" wrap="square" lIns="0" tIns="0" rIns="0" bIns="0" anchor="t" anchorCtr="0">
              <a:noAutofit/>
            </a:bodyPr>
            <a:lstStyle/>
            <a:p>
              <a:pPr>
                <a:buClr>
                  <a:srgbClr val="000000"/>
                </a:buClr>
                <a:buSzPts val="1800"/>
              </a:pPr>
              <a:endParaRPr sz="2400">
                <a:solidFill>
                  <a:schemeClr val="dk1"/>
                </a:solidFill>
                <a:latin typeface="Calibri"/>
                <a:ea typeface="Calibri"/>
                <a:cs typeface="Calibri"/>
                <a:sym typeface="Calibri"/>
              </a:endParaRPr>
            </a:p>
          </p:txBody>
        </p:sp>
      </p:grpSp>
      <p:grpSp>
        <p:nvGrpSpPr>
          <p:cNvPr id="488" name="Google Shape;488;p40"/>
          <p:cNvGrpSpPr/>
          <p:nvPr/>
        </p:nvGrpSpPr>
        <p:grpSpPr>
          <a:xfrm>
            <a:off x="526626" y="1187368"/>
            <a:ext cx="3137747" cy="2791460"/>
            <a:chOff x="658888" y="837691"/>
            <a:chExt cx="2353310" cy="2093595"/>
          </a:xfrm>
        </p:grpSpPr>
        <p:sp>
          <p:nvSpPr>
            <p:cNvPr id="489" name="Google Shape;489;p40"/>
            <p:cNvSpPr/>
            <p:nvPr/>
          </p:nvSpPr>
          <p:spPr>
            <a:xfrm>
              <a:off x="673176" y="851915"/>
              <a:ext cx="2324481" cy="2064639"/>
            </a:xfrm>
            <a:prstGeom prst="rect">
              <a:avLst/>
            </a:prstGeom>
            <a:blipFill rotWithShape="1">
              <a:blip r:embed="rId4">
                <a:alphaModFix/>
              </a:blip>
              <a:stretch>
                <a:fillRect/>
              </a:stretch>
            </a:blipFill>
            <a:ln>
              <a:solidFill>
                <a:srgbClr val="E67622"/>
              </a:solidFill>
            </a:ln>
          </p:spPr>
          <p:txBody>
            <a:bodyPr spcFirstLastPara="1" wrap="square" lIns="0" tIns="0" rIns="0" bIns="0" anchor="t" anchorCtr="0">
              <a:noAutofit/>
            </a:bodyPr>
            <a:lstStyle/>
            <a:p>
              <a:pPr>
                <a:buClr>
                  <a:srgbClr val="000000"/>
                </a:buClr>
                <a:buSzPts val="1800"/>
              </a:pPr>
              <a:endParaRPr sz="2400">
                <a:solidFill>
                  <a:schemeClr val="dk1"/>
                </a:solidFill>
                <a:latin typeface="Calibri"/>
                <a:ea typeface="Calibri"/>
                <a:cs typeface="Calibri"/>
                <a:sym typeface="Calibri"/>
              </a:endParaRPr>
            </a:p>
          </p:txBody>
        </p:sp>
        <p:sp>
          <p:nvSpPr>
            <p:cNvPr id="490" name="Google Shape;490;p40"/>
            <p:cNvSpPr/>
            <p:nvPr/>
          </p:nvSpPr>
          <p:spPr>
            <a:xfrm>
              <a:off x="658888" y="837691"/>
              <a:ext cx="2353310" cy="2093595"/>
            </a:xfrm>
            <a:custGeom>
              <a:avLst/>
              <a:gdLst/>
              <a:ahLst/>
              <a:cxnLst/>
              <a:rect l="l" t="t" r="r" b="b"/>
              <a:pathLst>
                <a:path w="2353310" h="2093595" extrusionOk="0">
                  <a:moveTo>
                    <a:pt x="0" y="2093214"/>
                  </a:moveTo>
                  <a:lnTo>
                    <a:pt x="2353056" y="2093214"/>
                  </a:lnTo>
                  <a:lnTo>
                    <a:pt x="2353056" y="0"/>
                  </a:lnTo>
                  <a:lnTo>
                    <a:pt x="0" y="0"/>
                  </a:lnTo>
                  <a:lnTo>
                    <a:pt x="0" y="2093214"/>
                  </a:lnTo>
                  <a:close/>
                </a:path>
              </a:pathLst>
            </a:custGeom>
            <a:noFill/>
            <a:ln w="28575" cap="flat" cmpd="sng">
              <a:solidFill>
                <a:srgbClr val="E67622"/>
              </a:solidFill>
              <a:prstDash val="solid"/>
              <a:round/>
              <a:headEnd type="none" w="sm" len="sm"/>
              <a:tailEnd type="none" w="sm" len="sm"/>
            </a:ln>
          </p:spPr>
          <p:txBody>
            <a:bodyPr spcFirstLastPara="1" wrap="square" lIns="0" tIns="0" rIns="0" bIns="0" anchor="t" anchorCtr="0">
              <a:noAutofit/>
            </a:bodyPr>
            <a:lstStyle/>
            <a:p>
              <a:pPr>
                <a:buClr>
                  <a:srgbClr val="000000"/>
                </a:buClr>
                <a:buSzPts val="1800"/>
              </a:pPr>
              <a:endParaRPr sz="2400">
                <a:solidFill>
                  <a:schemeClr val="dk1"/>
                </a:solidFill>
                <a:latin typeface="Calibri"/>
                <a:ea typeface="Calibri"/>
                <a:cs typeface="Calibri"/>
                <a:sym typeface="Calibri"/>
              </a:endParaRPr>
            </a:p>
          </p:txBody>
        </p:sp>
      </p:grpSp>
      <p:grpSp>
        <p:nvGrpSpPr>
          <p:cNvPr id="491" name="Google Shape;491;p40"/>
          <p:cNvGrpSpPr/>
          <p:nvPr/>
        </p:nvGrpSpPr>
        <p:grpSpPr>
          <a:xfrm>
            <a:off x="4444730" y="1795318"/>
            <a:ext cx="6938787" cy="4633504"/>
            <a:chOff x="3247389" y="1066304"/>
            <a:chExt cx="5762625" cy="3848100"/>
          </a:xfrm>
        </p:grpSpPr>
        <p:sp>
          <p:nvSpPr>
            <p:cNvPr id="492" name="Google Shape;492;p40"/>
            <p:cNvSpPr/>
            <p:nvPr/>
          </p:nvSpPr>
          <p:spPr>
            <a:xfrm>
              <a:off x="3261740" y="1080592"/>
              <a:ext cx="5734049" cy="3819525"/>
            </a:xfrm>
            <a:prstGeom prst="rect">
              <a:avLst/>
            </a:prstGeom>
            <a:blipFill rotWithShape="1">
              <a:blip r:embed="rId5">
                <a:alphaModFix/>
              </a:blip>
              <a:stretch>
                <a:fillRect/>
              </a:stretch>
            </a:blipFill>
            <a:ln w="19050">
              <a:solidFill>
                <a:srgbClr val="E67622"/>
              </a:solidFill>
            </a:ln>
          </p:spPr>
          <p:txBody>
            <a:bodyPr spcFirstLastPara="1" wrap="square" lIns="0" tIns="0" rIns="0" bIns="0" anchor="t" anchorCtr="0">
              <a:noAutofit/>
            </a:bodyPr>
            <a:lstStyle/>
            <a:p>
              <a:pPr>
                <a:buClr>
                  <a:srgbClr val="000000"/>
                </a:buClr>
                <a:buSzPts val="1800"/>
              </a:pPr>
              <a:endParaRPr sz="2400">
                <a:solidFill>
                  <a:schemeClr val="dk1"/>
                </a:solidFill>
                <a:latin typeface="Calibri"/>
                <a:ea typeface="Calibri"/>
                <a:cs typeface="Calibri"/>
                <a:sym typeface="Calibri"/>
              </a:endParaRPr>
            </a:p>
          </p:txBody>
        </p:sp>
        <p:sp>
          <p:nvSpPr>
            <p:cNvPr id="493" name="Google Shape;493;p40"/>
            <p:cNvSpPr/>
            <p:nvPr/>
          </p:nvSpPr>
          <p:spPr>
            <a:xfrm>
              <a:off x="3247389" y="1066304"/>
              <a:ext cx="5762625" cy="3848100"/>
            </a:xfrm>
            <a:custGeom>
              <a:avLst/>
              <a:gdLst/>
              <a:ahLst/>
              <a:cxnLst/>
              <a:rect l="l" t="t" r="r" b="b"/>
              <a:pathLst>
                <a:path w="5762625" h="3848100" extrusionOk="0">
                  <a:moveTo>
                    <a:pt x="0" y="3848100"/>
                  </a:moveTo>
                  <a:lnTo>
                    <a:pt x="5762625" y="3848100"/>
                  </a:lnTo>
                  <a:lnTo>
                    <a:pt x="5762625" y="0"/>
                  </a:lnTo>
                  <a:lnTo>
                    <a:pt x="0" y="0"/>
                  </a:lnTo>
                  <a:lnTo>
                    <a:pt x="0" y="3848100"/>
                  </a:lnTo>
                  <a:close/>
                </a:path>
              </a:pathLst>
            </a:custGeom>
            <a:noFill/>
            <a:ln w="19050" cap="flat" cmpd="sng">
              <a:solidFill>
                <a:srgbClr val="E67622"/>
              </a:solidFill>
              <a:prstDash val="solid"/>
              <a:round/>
              <a:headEnd type="none" w="sm" len="sm"/>
              <a:tailEnd type="none" w="sm" len="sm"/>
            </a:ln>
          </p:spPr>
          <p:txBody>
            <a:bodyPr spcFirstLastPara="1" wrap="square" lIns="0" tIns="0" rIns="0" bIns="0" anchor="t" anchorCtr="0">
              <a:noAutofit/>
            </a:bodyPr>
            <a:lstStyle/>
            <a:p>
              <a:pPr>
                <a:buClr>
                  <a:srgbClr val="000000"/>
                </a:buClr>
                <a:buSzPts val="1800"/>
              </a:pPr>
              <a:endParaRPr sz="2400">
                <a:solidFill>
                  <a:schemeClr val="dk1"/>
                </a:solidFill>
                <a:latin typeface="Calibri"/>
                <a:ea typeface="Calibri"/>
                <a:cs typeface="Calibri"/>
                <a:sym typeface="Calibri"/>
              </a:endParaRPr>
            </a:p>
          </p:txBody>
        </p:sp>
      </p:grpSp>
      <p:sp>
        <p:nvSpPr>
          <p:cNvPr id="494" name="Google Shape;494;p40"/>
          <p:cNvSpPr/>
          <p:nvPr/>
        </p:nvSpPr>
        <p:spPr>
          <a:xfrm>
            <a:off x="5577323" y="1161333"/>
            <a:ext cx="4673599" cy="535788"/>
          </a:xfrm>
          <a:custGeom>
            <a:avLst/>
            <a:gdLst/>
            <a:ahLst/>
            <a:cxnLst/>
            <a:rect l="l" t="t" r="r" b="b"/>
            <a:pathLst>
              <a:path w="1670050" h="369569" extrusionOk="0">
                <a:moveTo>
                  <a:pt x="1669795" y="0"/>
                </a:moveTo>
                <a:lnTo>
                  <a:pt x="0" y="0"/>
                </a:lnTo>
                <a:lnTo>
                  <a:pt x="0" y="369328"/>
                </a:lnTo>
                <a:lnTo>
                  <a:pt x="1669795" y="369328"/>
                </a:lnTo>
                <a:lnTo>
                  <a:pt x="1669795" y="0"/>
                </a:lnTo>
                <a:close/>
              </a:path>
            </a:pathLst>
          </a:custGeom>
          <a:noFill/>
          <a:ln>
            <a:noFill/>
          </a:ln>
        </p:spPr>
        <p:txBody>
          <a:bodyPr spcFirstLastPara="1" wrap="square" lIns="0" tIns="0" rIns="0" bIns="0" anchor="ctr" anchorCtr="0">
            <a:noAutofit/>
          </a:bodyPr>
          <a:lstStyle/>
          <a:p>
            <a:pPr algn="ctr">
              <a:buClr>
                <a:srgbClr val="000000"/>
              </a:buClr>
              <a:buSzPts val="2400"/>
            </a:pPr>
            <a:r>
              <a:rPr lang="en-US" sz="3200" b="1" dirty="0">
                <a:solidFill>
                  <a:srgbClr val="E67622"/>
                </a:solidFill>
                <a:latin typeface="Cambria"/>
                <a:ea typeface="Cambria"/>
                <a:cs typeface="Cambria"/>
                <a:sym typeface="Cambria"/>
              </a:rPr>
              <a:t>Indoor Sports Stadium</a:t>
            </a:r>
            <a:endParaRPr sz="3200" dirty="0">
              <a:solidFill>
                <a:srgbClr val="E67622"/>
              </a:solidFill>
              <a:latin typeface="Cambria"/>
              <a:ea typeface="Cambria"/>
              <a:cs typeface="Cambria"/>
              <a:sym typeface="Cambria"/>
            </a:endParaRPr>
          </a:p>
        </p:txBody>
      </p:sp>
      <p:grpSp>
        <p:nvGrpSpPr>
          <p:cNvPr id="7" name="Group 6">
            <a:extLst>
              <a:ext uri="{FF2B5EF4-FFF2-40B4-BE49-F238E27FC236}">
                <a16:creationId xmlns:a16="http://schemas.microsoft.com/office/drawing/2014/main" id="{A5817DC8-61DD-B451-4290-ECB0C12CE73E}"/>
              </a:ext>
            </a:extLst>
          </p:cNvPr>
          <p:cNvGrpSpPr/>
          <p:nvPr/>
        </p:nvGrpSpPr>
        <p:grpSpPr>
          <a:xfrm>
            <a:off x="0" y="0"/>
            <a:ext cx="12192000" cy="933210"/>
            <a:chOff x="0" y="0"/>
            <a:chExt cx="12192000" cy="933210"/>
          </a:xfrm>
        </p:grpSpPr>
        <p:sp>
          <p:nvSpPr>
            <p:cNvPr id="8" name="Rectangle 7">
              <a:extLst>
                <a:ext uri="{FF2B5EF4-FFF2-40B4-BE49-F238E27FC236}">
                  <a16:creationId xmlns:a16="http://schemas.microsoft.com/office/drawing/2014/main" id="{E0479C4F-31EF-FFD6-3E85-FC58B40CCB95}"/>
                </a:ext>
              </a:extLst>
            </p:cNvPr>
            <p:cNvSpPr/>
            <p:nvPr/>
          </p:nvSpPr>
          <p:spPr>
            <a:xfrm>
              <a:off x="0" y="365759"/>
              <a:ext cx="12192000" cy="154745"/>
            </a:xfrm>
            <a:prstGeom prst="rect">
              <a:avLst/>
            </a:prstGeom>
            <a:solidFill>
              <a:srgbClr val="E67622"/>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9" name="Picture 8">
              <a:extLst>
                <a:ext uri="{FF2B5EF4-FFF2-40B4-BE49-F238E27FC236}">
                  <a16:creationId xmlns:a16="http://schemas.microsoft.com/office/drawing/2014/main" id="{80E57959-6CD3-904D-36EB-0F830F422B4C}"/>
                </a:ext>
              </a:extLst>
            </p:cNvPr>
            <p:cNvPicPr>
              <a:picLocks noChangeAspect="1"/>
            </p:cNvPicPr>
            <p:nvPr/>
          </p:nvPicPr>
          <p:blipFill>
            <a:blip r:embed="rId6"/>
            <a:stretch>
              <a:fillRect/>
            </a:stretch>
          </p:blipFill>
          <p:spPr>
            <a:xfrm>
              <a:off x="366763" y="0"/>
              <a:ext cx="1544709" cy="933210"/>
            </a:xfrm>
            <a:prstGeom prst="rect">
              <a:avLst/>
            </a:prstGeom>
          </p:spPr>
        </p:pic>
        <p:pic>
          <p:nvPicPr>
            <p:cNvPr id="10" name="Picture 9">
              <a:extLst>
                <a:ext uri="{FF2B5EF4-FFF2-40B4-BE49-F238E27FC236}">
                  <a16:creationId xmlns:a16="http://schemas.microsoft.com/office/drawing/2014/main" id="{D75514C4-A256-6B8C-7712-542F684EF7C6}"/>
                </a:ext>
              </a:extLst>
            </p:cNvPr>
            <p:cNvPicPr>
              <a:picLocks noChangeAspect="1"/>
            </p:cNvPicPr>
            <p:nvPr/>
          </p:nvPicPr>
          <p:blipFill>
            <a:blip r:embed="rId7"/>
            <a:stretch>
              <a:fillRect/>
            </a:stretch>
          </p:blipFill>
          <p:spPr>
            <a:xfrm>
              <a:off x="9755380" y="90145"/>
              <a:ext cx="2069857" cy="752920"/>
            </a:xfrm>
            <a:prstGeom prst="rect">
              <a:avLst/>
            </a:prstGeom>
          </p:spPr>
        </p:pic>
      </p:gr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537"/>
        <p:cNvGrpSpPr/>
        <p:nvPr/>
      </p:nvGrpSpPr>
      <p:grpSpPr>
        <a:xfrm>
          <a:off x="0" y="0"/>
          <a:ext cx="0" cy="0"/>
          <a:chOff x="0" y="0"/>
          <a:chExt cx="0" cy="0"/>
        </a:xfrm>
      </p:grpSpPr>
      <p:pic>
        <p:nvPicPr>
          <p:cNvPr id="1026" name="Picture 2"/>
          <p:cNvPicPr>
            <a:picLocks noChangeAspect="1" noChangeArrowheads="1"/>
          </p:cNvPicPr>
          <p:nvPr/>
        </p:nvPicPr>
        <p:blipFill>
          <a:blip r:embed="rId3">
            <a:alphaModFix/>
            <a:extLst>
              <a:ext uri="{28A0092B-C50C-407E-A947-70E740481C1C}">
                <a14:useLocalDpi xmlns:a14="http://schemas.microsoft.com/office/drawing/2010/main" val="0"/>
              </a:ext>
            </a:extLst>
          </a:blip>
          <a:srcRect/>
          <a:stretch>
            <a:fillRect/>
          </a:stretch>
        </p:blipFill>
        <p:spPr bwMode="auto">
          <a:xfrm>
            <a:off x="815840" y="1175265"/>
            <a:ext cx="10799840" cy="5521256"/>
          </a:xfrm>
          <a:prstGeom prst="rect">
            <a:avLst/>
          </a:prstGeom>
          <a:noFill/>
          <a:ln w="38100" cap="sq" cmpd="sng">
            <a:noFill/>
            <a:prstDash val="solid"/>
            <a:miter lim="800000"/>
            <a:headEnd type="none" w="sm" len="sm"/>
            <a:tailEnd type="none" w="sm" len="sm"/>
          </a:ln>
          <a:effectLst>
            <a:outerShdw blurRad="50800" dist="38100" dir="2700000" algn="tl" rotWithShape="0">
              <a:srgbClr val="000000">
                <a:alpha val="42352"/>
              </a:srgbClr>
            </a:outerShdw>
          </a:effectLst>
          <a:extLst>
            <a:ext uri="{909E8E84-426E-40DD-AFC4-6F175D3DCCD1}">
              <a14:hiddenFill xmlns:a14="http://schemas.microsoft.com/office/drawing/2010/main">
                <a:solidFill>
                  <a:schemeClr val="accent1"/>
                </a:solidFill>
              </a14:hiddenFill>
            </a:ext>
          </a:extLst>
        </p:spPr>
      </p:pic>
      <p:grpSp>
        <p:nvGrpSpPr>
          <p:cNvPr id="11" name="Group 10">
            <a:extLst>
              <a:ext uri="{FF2B5EF4-FFF2-40B4-BE49-F238E27FC236}">
                <a16:creationId xmlns:a16="http://schemas.microsoft.com/office/drawing/2014/main" id="{C809DC97-28CA-1734-B59A-B54EAB15DBE1}"/>
              </a:ext>
            </a:extLst>
          </p:cNvPr>
          <p:cNvGrpSpPr/>
          <p:nvPr/>
        </p:nvGrpSpPr>
        <p:grpSpPr>
          <a:xfrm>
            <a:off x="0" y="0"/>
            <a:ext cx="12192000" cy="933210"/>
            <a:chOff x="0" y="0"/>
            <a:chExt cx="12192000" cy="933210"/>
          </a:xfrm>
        </p:grpSpPr>
        <p:sp>
          <p:nvSpPr>
            <p:cNvPr id="12" name="Rectangle 11">
              <a:extLst>
                <a:ext uri="{FF2B5EF4-FFF2-40B4-BE49-F238E27FC236}">
                  <a16:creationId xmlns:a16="http://schemas.microsoft.com/office/drawing/2014/main" id="{21485CCE-B1B7-FA58-5F01-7BADC1A5C080}"/>
                </a:ext>
              </a:extLst>
            </p:cNvPr>
            <p:cNvSpPr/>
            <p:nvPr/>
          </p:nvSpPr>
          <p:spPr>
            <a:xfrm>
              <a:off x="0" y="365759"/>
              <a:ext cx="12192000" cy="154745"/>
            </a:xfrm>
            <a:prstGeom prst="rect">
              <a:avLst/>
            </a:prstGeom>
            <a:solidFill>
              <a:srgbClr val="E67622"/>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13" name="Picture 12">
              <a:extLst>
                <a:ext uri="{FF2B5EF4-FFF2-40B4-BE49-F238E27FC236}">
                  <a16:creationId xmlns:a16="http://schemas.microsoft.com/office/drawing/2014/main" id="{C7C89E02-63D5-21E0-7BF5-ABCB1D180BD1}"/>
                </a:ext>
              </a:extLst>
            </p:cNvPr>
            <p:cNvPicPr>
              <a:picLocks noChangeAspect="1"/>
            </p:cNvPicPr>
            <p:nvPr/>
          </p:nvPicPr>
          <p:blipFill>
            <a:blip r:embed="rId4"/>
            <a:stretch>
              <a:fillRect/>
            </a:stretch>
          </p:blipFill>
          <p:spPr>
            <a:xfrm>
              <a:off x="366763" y="0"/>
              <a:ext cx="1544709" cy="933210"/>
            </a:xfrm>
            <a:prstGeom prst="rect">
              <a:avLst/>
            </a:prstGeom>
          </p:spPr>
        </p:pic>
        <p:pic>
          <p:nvPicPr>
            <p:cNvPr id="14" name="Picture 13">
              <a:extLst>
                <a:ext uri="{FF2B5EF4-FFF2-40B4-BE49-F238E27FC236}">
                  <a16:creationId xmlns:a16="http://schemas.microsoft.com/office/drawing/2014/main" id="{8247F357-5890-AE76-B005-25CFBF9EC413}"/>
                </a:ext>
              </a:extLst>
            </p:cNvPr>
            <p:cNvPicPr>
              <a:picLocks noChangeAspect="1"/>
            </p:cNvPicPr>
            <p:nvPr/>
          </p:nvPicPr>
          <p:blipFill>
            <a:blip r:embed="rId5"/>
            <a:stretch>
              <a:fillRect/>
            </a:stretch>
          </p:blipFill>
          <p:spPr>
            <a:xfrm>
              <a:off x="9755380" y="90145"/>
              <a:ext cx="2069857" cy="752920"/>
            </a:xfrm>
            <a:prstGeom prst="rect">
              <a:avLst/>
            </a:prstGeom>
          </p:spPr>
        </p:pic>
      </p:grpSp>
      <p:sp>
        <p:nvSpPr>
          <p:cNvPr id="538" name="Google Shape;538;p47"/>
          <p:cNvSpPr txBox="1">
            <a:spLocks noGrp="1"/>
          </p:cNvSpPr>
          <p:nvPr>
            <p:ph type="title"/>
          </p:nvPr>
        </p:nvSpPr>
        <p:spPr>
          <a:xfrm>
            <a:off x="3212887" y="212619"/>
            <a:ext cx="4965243" cy="461024"/>
          </a:xfrm>
          <a:prstGeom prst="rect">
            <a:avLst/>
          </a:prstGeom>
          <a:solidFill>
            <a:srgbClr val="E67622"/>
          </a:solidFill>
          <a:ln>
            <a:solidFill>
              <a:schemeClr val="tx1"/>
            </a:solidFill>
          </a:ln>
        </p:spPr>
        <p:txBody>
          <a:bodyPr spcFirstLastPara="1" vert="horz" wrap="square" lIns="0" tIns="0" rIns="0" bIns="0" rtlCol="0" anchor="t" anchorCtr="0">
            <a:spAutoFit/>
          </a:bodyPr>
          <a:lstStyle/>
          <a:p>
            <a:pPr marL="488514" algn="ctr">
              <a:lnSpc>
                <a:spcPct val="106851"/>
              </a:lnSpc>
            </a:pPr>
            <a:r>
              <a:rPr lang="en-US" sz="2800" b="1" dirty="0">
                <a:solidFill>
                  <a:schemeClr val="bg1"/>
                </a:solidFill>
                <a:latin typeface="Cambria" panose="02040503050406030204" pitchFamily="18" charset="0"/>
                <a:ea typeface="Cambria" panose="02040503050406030204" pitchFamily="18" charset="0"/>
              </a:rPr>
              <a:t>Student Placements</a:t>
            </a:r>
            <a:endParaRPr sz="2800" dirty="0">
              <a:solidFill>
                <a:schemeClr val="bg1"/>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271873617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68"/>
        <p:cNvGrpSpPr/>
        <p:nvPr/>
      </p:nvGrpSpPr>
      <p:grpSpPr>
        <a:xfrm>
          <a:off x="0" y="0"/>
          <a:ext cx="0" cy="0"/>
          <a:chOff x="0" y="0"/>
          <a:chExt cx="0" cy="0"/>
        </a:xfrm>
      </p:grpSpPr>
      <p:sp>
        <p:nvSpPr>
          <p:cNvPr id="69" name="Google Shape;69;p1"/>
          <p:cNvSpPr txBox="1">
            <a:spLocks noGrp="1"/>
          </p:cNvSpPr>
          <p:nvPr>
            <p:ph type="ctrTitle"/>
          </p:nvPr>
        </p:nvSpPr>
        <p:spPr>
          <a:xfrm>
            <a:off x="1435100" y="2484800"/>
            <a:ext cx="6616800" cy="1888400"/>
          </a:xfrm>
          <a:prstGeom prst="rect">
            <a:avLst/>
          </a:prstGeom>
          <a:noFill/>
          <a:ln>
            <a:noFill/>
          </a:ln>
        </p:spPr>
        <p:txBody>
          <a:bodyPr spcFirstLastPara="1" vert="horz" wrap="square" lIns="0" tIns="0" rIns="0" bIns="0" rtlCol="0" anchor="ctr" anchorCtr="0">
            <a:noAutofit/>
          </a:bodyPr>
          <a:lstStyle/>
          <a:p>
            <a:r>
              <a:rPr lang="en-US"/>
              <a:t> </a:t>
            </a:r>
            <a:endParaRPr/>
          </a:p>
        </p:txBody>
      </p:sp>
      <p:grpSp>
        <p:nvGrpSpPr>
          <p:cNvPr id="3" name="Group 2">
            <a:extLst>
              <a:ext uri="{FF2B5EF4-FFF2-40B4-BE49-F238E27FC236}">
                <a16:creationId xmlns:a16="http://schemas.microsoft.com/office/drawing/2014/main" id="{41196068-55BD-359E-FFF4-49FFDE836FED}"/>
              </a:ext>
            </a:extLst>
          </p:cNvPr>
          <p:cNvGrpSpPr/>
          <p:nvPr/>
        </p:nvGrpSpPr>
        <p:grpSpPr>
          <a:xfrm>
            <a:off x="-15052" y="1169240"/>
            <a:ext cx="12192000" cy="5679781"/>
            <a:chOff x="-11289" y="876930"/>
            <a:chExt cx="9144000" cy="4259836"/>
          </a:xfrm>
        </p:grpSpPr>
        <p:pic>
          <p:nvPicPr>
            <p:cNvPr id="70" name="Google Shape;70;p1" descr="A picture containing outdoor, way, road, highway&#10;&#10;Description automatically generated"/>
            <p:cNvPicPr preferRelativeResize="0"/>
            <p:nvPr/>
          </p:nvPicPr>
          <p:blipFill rotWithShape="1">
            <a:blip r:embed="rId3">
              <a:alphaModFix/>
            </a:blip>
            <a:srcRect/>
            <a:stretch/>
          </p:blipFill>
          <p:spPr>
            <a:xfrm>
              <a:off x="-11289" y="876930"/>
              <a:ext cx="9144000" cy="4259836"/>
            </a:xfrm>
            <a:prstGeom prst="rect">
              <a:avLst/>
            </a:prstGeom>
            <a:solidFill>
              <a:schemeClr val="bg1"/>
            </a:solidFill>
            <a:ln>
              <a:noFill/>
            </a:ln>
          </p:spPr>
        </p:pic>
        <p:sp>
          <p:nvSpPr>
            <p:cNvPr id="2" name="Google Shape;280;p9">
              <a:extLst>
                <a:ext uri="{FF2B5EF4-FFF2-40B4-BE49-F238E27FC236}">
                  <a16:creationId xmlns:a16="http://schemas.microsoft.com/office/drawing/2014/main" id="{27B921D5-0963-8B4E-AE11-24FB6CCD1B64}"/>
                </a:ext>
              </a:extLst>
            </p:cNvPr>
            <p:cNvSpPr txBox="1"/>
            <p:nvPr/>
          </p:nvSpPr>
          <p:spPr>
            <a:xfrm>
              <a:off x="0" y="892078"/>
              <a:ext cx="5962650" cy="960137"/>
            </a:xfrm>
            <a:prstGeom prst="rect">
              <a:avLst/>
            </a:prstGeom>
            <a:solidFill>
              <a:srgbClr val="006699"/>
            </a:solidFill>
            <a:ln>
              <a:noFill/>
            </a:ln>
          </p:spPr>
          <p:style>
            <a:lnRef idx="0">
              <a:scrgbClr r="0" g="0" b="0"/>
            </a:lnRef>
            <a:fillRef idx="0">
              <a:scrgbClr r="0" g="0" b="0"/>
            </a:fillRef>
            <a:effectRef idx="0">
              <a:scrgbClr r="0" g="0" b="0"/>
            </a:effectRef>
            <a:fontRef idx="minor">
              <a:schemeClr val="lt1"/>
            </a:fontRef>
          </p:style>
          <p:txBody>
            <a:bodyPr spcFirstLastPara="1" wrap="square" lIns="121900" tIns="121900" rIns="121900" bIns="121900" anchor="t" anchorCtr="0">
              <a:spAutoFit/>
            </a:bodyPr>
            <a:lstStyle/>
            <a:p>
              <a:pPr algn="ctr">
                <a:lnSpc>
                  <a:spcPct val="90000"/>
                </a:lnSpc>
                <a:buClr>
                  <a:srgbClr val="000000"/>
                </a:buClr>
                <a:buSzPts val="1800"/>
              </a:pPr>
              <a:r>
                <a:rPr lang="en-US" sz="3733" b="1" dirty="0">
                  <a:solidFill>
                    <a:schemeClr val="bg1"/>
                  </a:solidFill>
                  <a:latin typeface="Cambria" panose="02040503050406030204" pitchFamily="18" charset="0"/>
                  <a:ea typeface="Cambria" panose="02040503050406030204" pitchFamily="18" charset="0"/>
                  <a:cs typeface="Cambria"/>
                  <a:sym typeface="Cambria"/>
                </a:rPr>
                <a:t>About Centre for Distance and Online Education (CDOE)</a:t>
              </a:r>
              <a:endParaRPr sz="3733" dirty="0">
                <a:solidFill>
                  <a:schemeClr val="bg1"/>
                </a:solidFill>
                <a:latin typeface="Cambria" panose="02040503050406030204" pitchFamily="18" charset="0"/>
                <a:ea typeface="Cambria" panose="02040503050406030204" pitchFamily="18" charset="0"/>
                <a:cs typeface="Cambria"/>
                <a:sym typeface="Cambria"/>
              </a:endParaRPr>
            </a:p>
          </p:txBody>
        </p:sp>
      </p:grpSp>
      <p:grpSp>
        <p:nvGrpSpPr>
          <p:cNvPr id="8" name="Group 7">
            <a:extLst>
              <a:ext uri="{FF2B5EF4-FFF2-40B4-BE49-F238E27FC236}">
                <a16:creationId xmlns:a16="http://schemas.microsoft.com/office/drawing/2014/main" id="{2ABDD0B6-EC77-1A52-77EC-E19747C8F9C8}"/>
              </a:ext>
            </a:extLst>
          </p:cNvPr>
          <p:cNvGrpSpPr/>
          <p:nvPr/>
        </p:nvGrpSpPr>
        <p:grpSpPr>
          <a:xfrm>
            <a:off x="0" y="0"/>
            <a:ext cx="12192000" cy="933211"/>
            <a:chOff x="0" y="0"/>
            <a:chExt cx="12192000" cy="933210"/>
          </a:xfrm>
          <a:solidFill>
            <a:srgbClr val="FF9933"/>
          </a:solidFill>
        </p:grpSpPr>
        <p:sp>
          <p:nvSpPr>
            <p:cNvPr id="9" name="Rectangle 8">
              <a:extLst>
                <a:ext uri="{FF2B5EF4-FFF2-40B4-BE49-F238E27FC236}">
                  <a16:creationId xmlns:a16="http://schemas.microsoft.com/office/drawing/2014/main" id="{B4ABD968-CD3F-65CB-026A-76E55AF7A74B}"/>
                </a:ext>
              </a:extLst>
            </p:cNvPr>
            <p:cNvSpPr/>
            <p:nvPr/>
          </p:nvSpPr>
          <p:spPr>
            <a:xfrm>
              <a:off x="0" y="365759"/>
              <a:ext cx="12192000" cy="154745"/>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400" dirty="0"/>
            </a:p>
          </p:txBody>
        </p:sp>
        <p:pic>
          <p:nvPicPr>
            <p:cNvPr id="10" name="Picture 9">
              <a:extLst>
                <a:ext uri="{FF2B5EF4-FFF2-40B4-BE49-F238E27FC236}">
                  <a16:creationId xmlns:a16="http://schemas.microsoft.com/office/drawing/2014/main" id="{E042472C-D798-9D95-27D5-7F5974FE7538}"/>
                </a:ext>
              </a:extLst>
            </p:cNvPr>
            <p:cNvPicPr>
              <a:picLocks noChangeAspect="1"/>
            </p:cNvPicPr>
            <p:nvPr/>
          </p:nvPicPr>
          <p:blipFill>
            <a:blip r:embed="rId4"/>
            <a:stretch>
              <a:fillRect/>
            </a:stretch>
          </p:blipFill>
          <p:spPr>
            <a:xfrm>
              <a:off x="366763" y="0"/>
              <a:ext cx="1544709" cy="933210"/>
            </a:xfrm>
            <a:prstGeom prst="rect">
              <a:avLst/>
            </a:prstGeom>
            <a:grpFill/>
          </p:spPr>
        </p:pic>
        <p:pic>
          <p:nvPicPr>
            <p:cNvPr id="11" name="Picture 10">
              <a:extLst>
                <a:ext uri="{FF2B5EF4-FFF2-40B4-BE49-F238E27FC236}">
                  <a16:creationId xmlns:a16="http://schemas.microsoft.com/office/drawing/2014/main" id="{A85469FE-BF19-40F5-6407-662403B26684}"/>
                </a:ext>
              </a:extLst>
            </p:cNvPr>
            <p:cNvPicPr>
              <a:picLocks noChangeAspect="1"/>
            </p:cNvPicPr>
            <p:nvPr/>
          </p:nvPicPr>
          <p:blipFill>
            <a:blip r:embed="rId5"/>
            <a:stretch>
              <a:fillRect/>
            </a:stretch>
          </p:blipFill>
          <p:spPr>
            <a:xfrm>
              <a:off x="9755380" y="90145"/>
              <a:ext cx="2069857" cy="752920"/>
            </a:xfrm>
            <a:prstGeom prst="rect">
              <a:avLst/>
            </a:prstGeom>
            <a:grpFill/>
          </p:spPr>
        </p:pic>
      </p:gr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268"/>
        <p:cNvGrpSpPr/>
        <p:nvPr/>
      </p:nvGrpSpPr>
      <p:grpSpPr>
        <a:xfrm>
          <a:off x="0" y="0"/>
          <a:ext cx="0" cy="0"/>
          <a:chOff x="0" y="0"/>
          <a:chExt cx="0" cy="0"/>
        </a:xfrm>
      </p:grpSpPr>
      <p:grpSp>
        <p:nvGrpSpPr>
          <p:cNvPr id="270" name="Google Shape;270;p9"/>
          <p:cNvGrpSpPr/>
          <p:nvPr/>
        </p:nvGrpSpPr>
        <p:grpSpPr>
          <a:xfrm>
            <a:off x="188173" y="2605558"/>
            <a:ext cx="6117769" cy="3886684"/>
            <a:chOff x="-35444" y="1000516"/>
            <a:chExt cx="4378844" cy="2223344"/>
          </a:xfrm>
          <a:solidFill>
            <a:srgbClr val="FF9933"/>
          </a:solidFill>
        </p:grpSpPr>
        <p:sp>
          <p:nvSpPr>
            <p:cNvPr id="271" name="Google Shape;271;p9"/>
            <p:cNvSpPr/>
            <p:nvPr/>
          </p:nvSpPr>
          <p:spPr>
            <a:xfrm>
              <a:off x="-35444" y="1000516"/>
              <a:ext cx="4343400" cy="882180"/>
            </a:xfrm>
            <a:prstGeom prst="roundRect">
              <a:avLst>
                <a:gd name="adj" fmla="val 16667"/>
              </a:avLst>
            </a:prstGeom>
            <a:grpFill/>
            <a:ln>
              <a:noFill/>
            </a:ln>
            <a:effectLst>
              <a:outerShdw blurRad="40000" dist="23000" dir="5400000" rotWithShape="0">
                <a:srgbClr val="000000">
                  <a:alpha val="34117"/>
                </a:srgbClr>
              </a:outerShdw>
            </a:effectLst>
          </p:spPr>
          <p:txBody>
            <a:bodyPr spcFirstLastPara="1" wrap="square" lIns="121900" tIns="121900" rIns="121900" bIns="121900" anchor="ctr" anchorCtr="0">
              <a:noAutofit/>
            </a:bodyPr>
            <a:lstStyle/>
            <a:p>
              <a:pPr>
                <a:buClr>
                  <a:srgbClr val="000000"/>
                </a:buClr>
                <a:buSzPts val="1400"/>
              </a:pPr>
              <a:endParaRPr sz="2400" dirty="0">
                <a:solidFill>
                  <a:schemeClr val="bg1"/>
                </a:solidFill>
                <a:latin typeface="Montserrat" panose="00000500000000000000" pitchFamily="2" charset="0"/>
                <a:ea typeface="Cambria"/>
                <a:cs typeface="Cambria"/>
                <a:sym typeface="Cambria"/>
              </a:endParaRPr>
            </a:p>
          </p:txBody>
        </p:sp>
        <p:sp>
          <p:nvSpPr>
            <p:cNvPr id="277" name="Google Shape;277;p9"/>
            <p:cNvSpPr/>
            <p:nvPr/>
          </p:nvSpPr>
          <p:spPr>
            <a:xfrm>
              <a:off x="0" y="2341680"/>
              <a:ext cx="4343400" cy="882180"/>
            </a:xfrm>
            <a:prstGeom prst="roundRect">
              <a:avLst>
                <a:gd name="adj" fmla="val 16667"/>
              </a:avLst>
            </a:prstGeom>
            <a:grpFill/>
            <a:ln>
              <a:noFill/>
            </a:ln>
            <a:effectLst>
              <a:outerShdw blurRad="40000" dist="23000" dir="5400000" rotWithShape="0">
                <a:srgbClr val="000000">
                  <a:alpha val="34117"/>
                </a:srgbClr>
              </a:outerShdw>
            </a:effectLst>
          </p:spPr>
          <p:txBody>
            <a:bodyPr spcFirstLastPara="1" wrap="square" lIns="121900" tIns="121900" rIns="121900" bIns="121900" anchor="ctr" anchorCtr="0">
              <a:noAutofit/>
            </a:bodyPr>
            <a:lstStyle/>
            <a:p>
              <a:pPr>
                <a:buClr>
                  <a:srgbClr val="000000"/>
                </a:buClr>
                <a:buSzPts val="1400"/>
              </a:pPr>
              <a:endParaRPr sz="2400" dirty="0">
                <a:solidFill>
                  <a:srgbClr val="E67622"/>
                </a:solidFill>
                <a:latin typeface="Montserrat" panose="00000500000000000000" pitchFamily="2" charset="0"/>
                <a:ea typeface="Cambria"/>
                <a:cs typeface="Cambria"/>
                <a:sym typeface="Cambria"/>
              </a:endParaRPr>
            </a:p>
          </p:txBody>
        </p:sp>
      </p:grpSp>
      <p:pic>
        <p:nvPicPr>
          <p:cNvPr id="279" name="Google Shape;279;p9" descr="C:\Users\admin\Desktop\2851b6db-642f-424c-8377-bb3025234bbe.jpg"/>
          <p:cNvPicPr preferRelativeResize="0"/>
          <p:nvPr/>
        </p:nvPicPr>
        <p:blipFill rotWithShape="1">
          <a:blip r:embed="rId3">
            <a:alphaModFix/>
          </a:blip>
          <a:srcRect/>
          <a:stretch/>
        </p:blipFill>
        <p:spPr>
          <a:xfrm>
            <a:off x="6465467" y="1152751"/>
            <a:ext cx="5726532" cy="5563668"/>
          </a:xfrm>
          <a:prstGeom prst="rect">
            <a:avLst/>
          </a:prstGeom>
          <a:noFill/>
          <a:ln>
            <a:solidFill>
              <a:srgbClr val="E67622"/>
            </a:solidFill>
          </a:ln>
        </p:spPr>
      </p:pic>
      <p:sp>
        <p:nvSpPr>
          <p:cNvPr id="3" name="TextBox 2">
            <a:extLst>
              <a:ext uri="{FF2B5EF4-FFF2-40B4-BE49-F238E27FC236}">
                <a16:creationId xmlns:a16="http://schemas.microsoft.com/office/drawing/2014/main" id="{89EBB5A0-931B-0370-0ECE-3CDCE6A84962}"/>
              </a:ext>
            </a:extLst>
          </p:cNvPr>
          <p:cNvSpPr txBox="1"/>
          <p:nvPr/>
        </p:nvSpPr>
        <p:spPr>
          <a:xfrm>
            <a:off x="294359" y="2121422"/>
            <a:ext cx="6253019" cy="1901739"/>
          </a:xfrm>
          <a:prstGeom prst="rect">
            <a:avLst/>
          </a:prstGeom>
          <a:noFill/>
        </p:spPr>
        <p:txBody>
          <a:bodyPr wrap="square">
            <a:spAutoFit/>
          </a:bodyPr>
          <a:lstStyle/>
          <a:p>
            <a:pPr>
              <a:lnSpc>
                <a:spcPct val="90000"/>
              </a:lnSpc>
              <a:buClr>
                <a:srgbClr val="000000"/>
              </a:buClr>
              <a:buSzPts val="1300"/>
            </a:pPr>
            <a:endParaRPr lang="en-GB" sz="2400" b="1" dirty="0">
              <a:solidFill>
                <a:srgbClr val="E67622"/>
              </a:solidFill>
              <a:latin typeface="Cambria" panose="02040503050406030204" pitchFamily="18" charset="0"/>
              <a:ea typeface="Cambria" panose="02040503050406030204" pitchFamily="18" charset="0"/>
              <a:cs typeface="Cambria"/>
              <a:sym typeface="Cambria"/>
            </a:endParaRPr>
          </a:p>
          <a:p>
            <a:pPr>
              <a:lnSpc>
                <a:spcPct val="90000"/>
              </a:lnSpc>
              <a:buClr>
                <a:srgbClr val="000000"/>
              </a:buClr>
              <a:buSzPts val="1300"/>
            </a:pPr>
            <a:endParaRPr lang="en-GB" sz="2133" b="1" dirty="0">
              <a:solidFill>
                <a:srgbClr val="E67622"/>
              </a:solidFill>
              <a:latin typeface="Cambria" panose="02040503050406030204" pitchFamily="18" charset="0"/>
              <a:ea typeface="Cambria" panose="02040503050406030204" pitchFamily="18" charset="0"/>
              <a:cs typeface="Cambria"/>
              <a:sym typeface="Cambria"/>
            </a:endParaRPr>
          </a:p>
          <a:p>
            <a:pPr>
              <a:lnSpc>
                <a:spcPct val="90000"/>
              </a:lnSpc>
              <a:buClr>
                <a:srgbClr val="000000"/>
              </a:buClr>
              <a:buSzPts val="1300"/>
            </a:pPr>
            <a:r>
              <a:rPr lang="en-GB" sz="2133" b="1" dirty="0">
                <a:solidFill>
                  <a:schemeClr val="bg1"/>
                </a:solidFill>
                <a:latin typeface="Cambria" panose="02040503050406030204" pitchFamily="18" charset="0"/>
                <a:ea typeface="Cambria" panose="02040503050406030204" pitchFamily="18" charset="0"/>
                <a:cs typeface="Cambria"/>
                <a:sym typeface="Cambria"/>
              </a:rPr>
              <a:t>Offering Programmes in:</a:t>
            </a:r>
          </a:p>
          <a:p>
            <a:pPr marL="380981" indent="-380981">
              <a:lnSpc>
                <a:spcPct val="90000"/>
              </a:lnSpc>
              <a:buSzPts val="1300"/>
              <a:buFont typeface="Arial" panose="020B0604020202020204" pitchFamily="34" charset="0"/>
              <a:buChar char="•"/>
            </a:pPr>
            <a:r>
              <a:rPr lang="en-GB" sz="2133" b="1" dirty="0">
                <a:solidFill>
                  <a:schemeClr val="bg1"/>
                </a:solidFill>
                <a:latin typeface="Cambria" panose="02040503050406030204" pitchFamily="18" charset="0"/>
                <a:ea typeface="Cambria" panose="02040503050406030204" pitchFamily="18" charset="0"/>
                <a:cs typeface="Cambria"/>
                <a:sym typeface="Cambria"/>
              </a:rPr>
              <a:t>Open &amp; Distance Learning (ODL)/ Distance Education Mode</a:t>
            </a:r>
          </a:p>
          <a:p>
            <a:pPr marL="380981" indent="-380981">
              <a:lnSpc>
                <a:spcPct val="90000"/>
              </a:lnSpc>
              <a:buSzPts val="1300"/>
              <a:buFont typeface="Arial" panose="020B0604020202020204" pitchFamily="34" charset="0"/>
              <a:buChar char="•"/>
            </a:pPr>
            <a:r>
              <a:rPr lang="en-GB" sz="2133" b="1" dirty="0">
                <a:solidFill>
                  <a:schemeClr val="bg1"/>
                </a:solidFill>
                <a:latin typeface="Cambria" panose="02040503050406030204" pitchFamily="18" charset="0"/>
                <a:ea typeface="Cambria" panose="02040503050406030204" pitchFamily="18" charset="0"/>
                <a:cs typeface="Cambria"/>
                <a:sym typeface="Cambria"/>
              </a:rPr>
              <a:t>Online Learning Mode</a:t>
            </a:r>
            <a:endParaRPr lang="en-GB" sz="2133" dirty="0">
              <a:solidFill>
                <a:schemeClr val="bg1"/>
              </a:solidFill>
              <a:latin typeface="Cambria" panose="02040503050406030204" pitchFamily="18" charset="0"/>
              <a:ea typeface="Cambria" panose="02040503050406030204" pitchFamily="18" charset="0"/>
              <a:cs typeface="Cambria"/>
              <a:sym typeface="Cambria"/>
            </a:endParaRPr>
          </a:p>
        </p:txBody>
      </p:sp>
      <p:sp>
        <p:nvSpPr>
          <p:cNvPr id="5" name="TextBox 4">
            <a:extLst>
              <a:ext uri="{FF2B5EF4-FFF2-40B4-BE49-F238E27FC236}">
                <a16:creationId xmlns:a16="http://schemas.microsoft.com/office/drawing/2014/main" id="{FF397A23-09FF-8DFD-FAB1-D144C81852F3}"/>
              </a:ext>
            </a:extLst>
          </p:cNvPr>
          <p:cNvSpPr txBox="1"/>
          <p:nvPr/>
        </p:nvSpPr>
        <p:spPr>
          <a:xfrm>
            <a:off x="220025" y="4829763"/>
            <a:ext cx="6117771" cy="1310936"/>
          </a:xfrm>
          <a:prstGeom prst="rect">
            <a:avLst/>
          </a:prstGeom>
          <a:noFill/>
        </p:spPr>
        <p:txBody>
          <a:bodyPr wrap="square">
            <a:spAutoFit/>
          </a:bodyPr>
          <a:lstStyle/>
          <a:p>
            <a:pPr>
              <a:lnSpc>
                <a:spcPct val="90000"/>
              </a:lnSpc>
              <a:buClr>
                <a:srgbClr val="000000"/>
              </a:buClr>
              <a:buSzPts val="1300"/>
            </a:pPr>
            <a:endParaRPr lang="en-GB" sz="2400" b="1" dirty="0">
              <a:solidFill>
                <a:schemeClr val="bg1"/>
              </a:solidFill>
              <a:latin typeface="Cambria" panose="02040503050406030204" pitchFamily="18" charset="0"/>
              <a:ea typeface="Cambria" panose="02040503050406030204" pitchFamily="18" charset="0"/>
              <a:cs typeface="Cambria"/>
              <a:sym typeface="Cambria"/>
            </a:endParaRPr>
          </a:p>
          <a:p>
            <a:pPr>
              <a:lnSpc>
                <a:spcPct val="90000"/>
              </a:lnSpc>
              <a:buClr>
                <a:srgbClr val="000000"/>
              </a:buClr>
              <a:buSzPts val="1300"/>
            </a:pPr>
            <a:r>
              <a:rPr lang="en-GB" sz="2133" b="1" dirty="0">
                <a:solidFill>
                  <a:schemeClr val="bg1"/>
                </a:solidFill>
                <a:latin typeface="Cambria" panose="02040503050406030204" pitchFamily="18" charset="0"/>
                <a:ea typeface="Cambria" panose="02040503050406030204" pitchFamily="18" charset="0"/>
                <a:cs typeface="Cambria"/>
                <a:sym typeface="Cambria"/>
              </a:rPr>
              <a:t>Centre for Distance and Online Education is situated at Block 29 and Block 30 in University Campus.</a:t>
            </a:r>
            <a:endParaRPr lang="en-GB" sz="2133" dirty="0">
              <a:solidFill>
                <a:schemeClr val="bg1"/>
              </a:solidFill>
              <a:latin typeface="Cambria" panose="02040503050406030204" pitchFamily="18" charset="0"/>
              <a:ea typeface="Cambria" panose="02040503050406030204" pitchFamily="18" charset="0"/>
              <a:cs typeface="Cambria"/>
              <a:sym typeface="Cambria"/>
            </a:endParaRPr>
          </a:p>
        </p:txBody>
      </p:sp>
      <p:sp>
        <p:nvSpPr>
          <p:cNvPr id="2" name="Google Shape;280;p9">
            <a:extLst>
              <a:ext uri="{FF2B5EF4-FFF2-40B4-BE49-F238E27FC236}">
                <a16:creationId xmlns:a16="http://schemas.microsoft.com/office/drawing/2014/main" id="{24FF3E75-8C90-335D-6ED5-B308BEEED088}"/>
              </a:ext>
            </a:extLst>
          </p:cNvPr>
          <p:cNvSpPr txBox="1"/>
          <p:nvPr/>
        </p:nvSpPr>
        <p:spPr>
          <a:xfrm>
            <a:off x="465221" y="1337631"/>
            <a:ext cx="5791200" cy="984973"/>
          </a:xfrm>
          <a:prstGeom prst="rect">
            <a:avLst/>
          </a:prstGeom>
          <a:noFill/>
          <a:ln>
            <a:noFill/>
          </a:ln>
        </p:spPr>
        <p:txBody>
          <a:bodyPr spcFirstLastPara="1" wrap="square" lIns="121900" tIns="121900" rIns="121900" bIns="121900" anchor="t" anchorCtr="0">
            <a:spAutoFit/>
          </a:bodyPr>
          <a:lstStyle/>
          <a:p>
            <a:pPr>
              <a:lnSpc>
                <a:spcPct val="90000"/>
              </a:lnSpc>
              <a:buSzPts val="1800"/>
            </a:pPr>
            <a:r>
              <a:rPr lang="en-US" sz="2667" b="1" dirty="0">
                <a:solidFill>
                  <a:srgbClr val="FF9933"/>
                </a:solidFill>
                <a:latin typeface="Montserrat" panose="00000500000000000000" pitchFamily="2" charset="0"/>
                <a:ea typeface="Cambria"/>
                <a:cs typeface="Cambria"/>
                <a:sym typeface="Cambria"/>
              </a:rPr>
              <a:t>About Centre for Distance and Online Education (CDOE)</a:t>
            </a:r>
            <a:endParaRPr sz="2667" dirty="0">
              <a:solidFill>
                <a:srgbClr val="FF9933"/>
              </a:solidFill>
              <a:latin typeface="Montserrat" panose="00000500000000000000" pitchFamily="2" charset="0"/>
              <a:ea typeface="Cambria"/>
              <a:cs typeface="Cambria"/>
              <a:sym typeface="Cambria"/>
            </a:endParaRPr>
          </a:p>
        </p:txBody>
      </p:sp>
      <p:grpSp>
        <p:nvGrpSpPr>
          <p:cNvPr id="13" name="Group 12">
            <a:extLst>
              <a:ext uri="{FF2B5EF4-FFF2-40B4-BE49-F238E27FC236}">
                <a16:creationId xmlns:a16="http://schemas.microsoft.com/office/drawing/2014/main" id="{A27602B1-8152-BBCD-7F85-BF4AB7B0A436}"/>
              </a:ext>
            </a:extLst>
          </p:cNvPr>
          <p:cNvGrpSpPr/>
          <p:nvPr/>
        </p:nvGrpSpPr>
        <p:grpSpPr>
          <a:xfrm>
            <a:off x="0" y="0"/>
            <a:ext cx="12192000" cy="933211"/>
            <a:chOff x="0" y="0"/>
            <a:chExt cx="12192000" cy="933210"/>
          </a:xfrm>
          <a:solidFill>
            <a:srgbClr val="FF9933"/>
          </a:solidFill>
        </p:grpSpPr>
        <p:sp>
          <p:nvSpPr>
            <p:cNvPr id="14" name="Rectangle 13">
              <a:extLst>
                <a:ext uri="{FF2B5EF4-FFF2-40B4-BE49-F238E27FC236}">
                  <a16:creationId xmlns:a16="http://schemas.microsoft.com/office/drawing/2014/main" id="{210FA9B8-FE51-7FDC-041B-456AD18CF567}"/>
                </a:ext>
              </a:extLst>
            </p:cNvPr>
            <p:cNvSpPr/>
            <p:nvPr/>
          </p:nvSpPr>
          <p:spPr>
            <a:xfrm>
              <a:off x="0" y="365759"/>
              <a:ext cx="12192000" cy="154745"/>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400" dirty="0"/>
            </a:p>
          </p:txBody>
        </p:sp>
        <p:pic>
          <p:nvPicPr>
            <p:cNvPr id="15" name="Picture 14">
              <a:extLst>
                <a:ext uri="{FF2B5EF4-FFF2-40B4-BE49-F238E27FC236}">
                  <a16:creationId xmlns:a16="http://schemas.microsoft.com/office/drawing/2014/main" id="{A1E4568C-14DC-262D-057D-FF7341035A5F}"/>
                </a:ext>
              </a:extLst>
            </p:cNvPr>
            <p:cNvPicPr>
              <a:picLocks noChangeAspect="1"/>
            </p:cNvPicPr>
            <p:nvPr/>
          </p:nvPicPr>
          <p:blipFill>
            <a:blip r:embed="rId4"/>
            <a:stretch>
              <a:fillRect/>
            </a:stretch>
          </p:blipFill>
          <p:spPr>
            <a:xfrm>
              <a:off x="366763" y="0"/>
              <a:ext cx="1544709" cy="933210"/>
            </a:xfrm>
            <a:prstGeom prst="rect">
              <a:avLst/>
            </a:prstGeom>
            <a:grpFill/>
          </p:spPr>
        </p:pic>
        <p:pic>
          <p:nvPicPr>
            <p:cNvPr id="16" name="Picture 15">
              <a:extLst>
                <a:ext uri="{FF2B5EF4-FFF2-40B4-BE49-F238E27FC236}">
                  <a16:creationId xmlns:a16="http://schemas.microsoft.com/office/drawing/2014/main" id="{6F400ED0-8007-8D87-DF50-28CF77B7FDFD}"/>
                </a:ext>
              </a:extLst>
            </p:cNvPr>
            <p:cNvPicPr>
              <a:picLocks noChangeAspect="1"/>
            </p:cNvPicPr>
            <p:nvPr/>
          </p:nvPicPr>
          <p:blipFill>
            <a:blip r:embed="rId5"/>
            <a:stretch>
              <a:fillRect/>
            </a:stretch>
          </p:blipFill>
          <p:spPr>
            <a:xfrm>
              <a:off x="9755380" y="90145"/>
              <a:ext cx="2069857" cy="752920"/>
            </a:xfrm>
            <a:prstGeom prst="rect">
              <a:avLst/>
            </a:prstGeom>
            <a:grpFill/>
          </p:spPr>
        </p:pic>
      </p:gr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257"/>
        <p:cNvGrpSpPr/>
        <p:nvPr/>
      </p:nvGrpSpPr>
      <p:grpSpPr>
        <a:xfrm>
          <a:off x="0" y="0"/>
          <a:ext cx="0" cy="0"/>
          <a:chOff x="0" y="0"/>
          <a:chExt cx="0" cy="0"/>
        </a:xfrm>
      </p:grpSpPr>
      <p:sp>
        <p:nvSpPr>
          <p:cNvPr id="258" name="Google Shape;258;p22"/>
          <p:cNvSpPr/>
          <p:nvPr/>
        </p:nvSpPr>
        <p:spPr>
          <a:xfrm>
            <a:off x="1810067" y="761032"/>
            <a:ext cx="8046720" cy="838691"/>
          </a:xfrm>
          <a:prstGeom prst="roundRect">
            <a:avLst>
              <a:gd name="adj" fmla="val 16667"/>
            </a:avLst>
          </a:prstGeom>
          <a:noFill/>
          <a:ln>
            <a:noFill/>
          </a:ln>
        </p:spPr>
        <p:txBody>
          <a:bodyPr spcFirstLastPara="1" wrap="square" lIns="121900" tIns="60933" rIns="121900" bIns="60933" anchor="ctr" anchorCtr="0">
            <a:noAutofit/>
          </a:bodyPr>
          <a:lstStyle/>
          <a:p>
            <a:pPr algn="ctr">
              <a:lnSpc>
                <a:spcPct val="90000"/>
              </a:lnSpc>
              <a:buSzPts val="2100"/>
            </a:pPr>
            <a:r>
              <a:rPr lang="en-US" sz="2667" b="1" dirty="0">
                <a:solidFill>
                  <a:srgbClr val="E67622"/>
                </a:solidFill>
                <a:latin typeface="+mj-lt"/>
                <a:ea typeface="Cambria" panose="02040503050406030204" pitchFamily="18" charset="0"/>
                <a:sym typeface="Cambria"/>
              </a:rPr>
              <a:t>Location of Centre for Distance &amp; Online Education (Block 29-30)</a:t>
            </a:r>
            <a:endParaRPr sz="2667" b="1" dirty="0">
              <a:solidFill>
                <a:srgbClr val="E67622"/>
              </a:solidFill>
              <a:latin typeface="+mj-lt"/>
              <a:ea typeface="Cambria" panose="02040503050406030204" pitchFamily="18" charset="0"/>
              <a:sym typeface="Cambria"/>
            </a:endParaRPr>
          </a:p>
        </p:txBody>
      </p:sp>
      <p:pic>
        <p:nvPicPr>
          <p:cNvPr id="3" name="Picture 2">
            <a:extLst>
              <a:ext uri="{FF2B5EF4-FFF2-40B4-BE49-F238E27FC236}">
                <a16:creationId xmlns:a16="http://schemas.microsoft.com/office/drawing/2014/main" id="{53DC37DD-B876-273E-DA1A-86BF11FCC9B0}"/>
              </a:ext>
            </a:extLst>
          </p:cNvPr>
          <p:cNvPicPr>
            <a:picLocks noChangeAspect="1"/>
          </p:cNvPicPr>
          <p:nvPr/>
        </p:nvPicPr>
        <p:blipFill rotWithShape="1">
          <a:blip r:embed="rId3">
            <a:alphaModFix/>
          </a:blip>
          <a:srcRect l="27322" t="16160" r="19286" b="5704"/>
          <a:stretch/>
        </p:blipFill>
        <p:spPr>
          <a:xfrm>
            <a:off x="299504" y="1775722"/>
            <a:ext cx="5796496" cy="4321247"/>
          </a:xfrm>
          <a:prstGeom prst="rect">
            <a:avLst/>
          </a:prstGeom>
          <a:noFill/>
          <a:ln w="19050" cap="sq" cmpd="thickThin">
            <a:solidFill>
              <a:srgbClr val="E67622"/>
            </a:solidFill>
            <a:prstDash val="solid"/>
            <a:miter lim="800000"/>
            <a:headEnd type="none" w="sm" len="sm"/>
            <a:tailEnd type="none" w="sm" len="sm"/>
          </a:ln>
        </p:spPr>
      </p:pic>
      <p:pic>
        <p:nvPicPr>
          <p:cNvPr id="5" name="Picture 4">
            <a:extLst>
              <a:ext uri="{FF2B5EF4-FFF2-40B4-BE49-F238E27FC236}">
                <a16:creationId xmlns:a16="http://schemas.microsoft.com/office/drawing/2014/main" id="{7A503030-2B7A-7DE0-7D5C-3E77A96F1AA3}"/>
              </a:ext>
            </a:extLst>
          </p:cNvPr>
          <p:cNvPicPr>
            <a:picLocks noChangeAspect="1"/>
          </p:cNvPicPr>
          <p:nvPr/>
        </p:nvPicPr>
        <p:blipFill rotWithShape="1">
          <a:blip r:embed="rId4">
            <a:alphaModFix/>
          </a:blip>
          <a:srcRect l="10089" t="2150" r="26398" b="2062"/>
          <a:stretch/>
        </p:blipFill>
        <p:spPr>
          <a:xfrm>
            <a:off x="6468189" y="1775722"/>
            <a:ext cx="5357048" cy="4305777"/>
          </a:xfrm>
          <a:prstGeom prst="rect">
            <a:avLst/>
          </a:prstGeom>
          <a:noFill/>
          <a:ln w="19050" cap="sq" cmpd="thickThin">
            <a:solidFill>
              <a:srgbClr val="E67622"/>
            </a:solidFill>
            <a:prstDash val="solid"/>
            <a:miter lim="800000"/>
            <a:headEnd type="none" w="sm" len="sm"/>
            <a:tailEnd type="none" w="sm" len="sm"/>
          </a:ln>
        </p:spPr>
      </p:pic>
      <p:grpSp>
        <p:nvGrpSpPr>
          <p:cNvPr id="8" name="Group 7">
            <a:extLst>
              <a:ext uri="{FF2B5EF4-FFF2-40B4-BE49-F238E27FC236}">
                <a16:creationId xmlns:a16="http://schemas.microsoft.com/office/drawing/2014/main" id="{E4BBC91F-7332-5BB2-C823-FDDA96FEC0B3}"/>
              </a:ext>
            </a:extLst>
          </p:cNvPr>
          <p:cNvGrpSpPr/>
          <p:nvPr/>
        </p:nvGrpSpPr>
        <p:grpSpPr>
          <a:xfrm>
            <a:off x="0" y="0"/>
            <a:ext cx="12192000" cy="933211"/>
            <a:chOff x="0" y="0"/>
            <a:chExt cx="12192000" cy="933210"/>
          </a:xfrm>
          <a:solidFill>
            <a:srgbClr val="FF9933"/>
          </a:solidFill>
        </p:grpSpPr>
        <p:sp>
          <p:nvSpPr>
            <p:cNvPr id="13" name="Rectangle 12">
              <a:extLst>
                <a:ext uri="{FF2B5EF4-FFF2-40B4-BE49-F238E27FC236}">
                  <a16:creationId xmlns:a16="http://schemas.microsoft.com/office/drawing/2014/main" id="{B2A4F410-7F66-A09B-282B-47600B787B6A}"/>
                </a:ext>
              </a:extLst>
            </p:cNvPr>
            <p:cNvSpPr/>
            <p:nvPr/>
          </p:nvSpPr>
          <p:spPr>
            <a:xfrm>
              <a:off x="0" y="365759"/>
              <a:ext cx="12192000" cy="154745"/>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400" dirty="0"/>
            </a:p>
          </p:txBody>
        </p:sp>
        <p:pic>
          <p:nvPicPr>
            <p:cNvPr id="14" name="Picture 13">
              <a:extLst>
                <a:ext uri="{FF2B5EF4-FFF2-40B4-BE49-F238E27FC236}">
                  <a16:creationId xmlns:a16="http://schemas.microsoft.com/office/drawing/2014/main" id="{3A7D8E89-4838-D0FA-E5FC-720D53FA754B}"/>
                </a:ext>
              </a:extLst>
            </p:cNvPr>
            <p:cNvPicPr>
              <a:picLocks noChangeAspect="1"/>
            </p:cNvPicPr>
            <p:nvPr/>
          </p:nvPicPr>
          <p:blipFill>
            <a:blip r:embed="rId5"/>
            <a:stretch>
              <a:fillRect/>
            </a:stretch>
          </p:blipFill>
          <p:spPr>
            <a:xfrm>
              <a:off x="366763" y="0"/>
              <a:ext cx="1544709" cy="933210"/>
            </a:xfrm>
            <a:prstGeom prst="rect">
              <a:avLst/>
            </a:prstGeom>
            <a:grpFill/>
          </p:spPr>
        </p:pic>
        <p:pic>
          <p:nvPicPr>
            <p:cNvPr id="15" name="Picture 14">
              <a:extLst>
                <a:ext uri="{FF2B5EF4-FFF2-40B4-BE49-F238E27FC236}">
                  <a16:creationId xmlns:a16="http://schemas.microsoft.com/office/drawing/2014/main" id="{A2112215-6971-A05D-ED24-B00ADDB24157}"/>
                </a:ext>
              </a:extLst>
            </p:cNvPr>
            <p:cNvPicPr>
              <a:picLocks noChangeAspect="1"/>
            </p:cNvPicPr>
            <p:nvPr/>
          </p:nvPicPr>
          <p:blipFill>
            <a:blip r:embed="rId6"/>
            <a:stretch>
              <a:fillRect/>
            </a:stretch>
          </p:blipFill>
          <p:spPr>
            <a:xfrm>
              <a:off x="9755380" y="90145"/>
              <a:ext cx="2069857" cy="752920"/>
            </a:xfrm>
            <a:prstGeom prst="rect">
              <a:avLst/>
            </a:prstGeom>
            <a:grpFill/>
          </p:spPr>
        </p:pic>
      </p:grpSp>
      <p:sp>
        <p:nvSpPr>
          <p:cNvPr id="2" name="Google Shape;258;p22">
            <a:extLst>
              <a:ext uri="{FF2B5EF4-FFF2-40B4-BE49-F238E27FC236}">
                <a16:creationId xmlns:a16="http://schemas.microsoft.com/office/drawing/2014/main" id="{C3DB516B-8FF0-02CC-E59F-ED70D017B401}"/>
              </a:ext>
            </a:extLst>
          </p:cNvPr>
          <p:cNvSpPr/>
          <p:nvPr/>
        </p:nvSpPr>
        <p:spPr>
          <a:xfrm>
            <a:off x="2097909" y="6255775"/>
            <a:ext cx="7667999" cy="472932"/>
          </a:xfrm>
          <a:prstGeom prst="roundRect">
            <a:avLst>
              <a:gd name="adj" fmla="val 16667"/>
            </a:avLst>
          </a:prstGeom>
          <a:noFill/>
          <a:ln>
            <a:noFill/>
          </a:ln>
        </p:spPr>
        <p:txBody>
          <a:bodyPr spcFirstLastPara="1" wrap="square" lIns="121900" tIns="60933" rIns="121900" bIns="60933" anchor="ctr" anchorCtr="0">
            <a:noAutofit/>
          </a:bodyPr>
          <a:lstStyle/>
          <a:p>
            <a:pPr algn="ctr">
              <a:lnSpc>
                <a:spcPct val="90000"/>
              </a:lnSpc>
              <a:buSzPts val="2100"/>
            </a:pPr>
            <a:r>
              <a:rPr lang="en-US" sz="2667" b="1" dirty="0">
                <a:solidFill>
                  <a:srgbClr val="E67622"/>
                </a:solidFill>
                <a:latin typeface="+mj-lt"/>
                <a:ea typeface="Cambria" panose="02040503050406030204" pitchFamily="18" charset="0"/>
                <a:sym typeface="Cambria"/>
              </a:rPr>
              <a:t>Walk –in window – 32 Block 102 </a:t>
            </a:r>
            <a:endParaRPr sz="2667" b="1" dirty="0">
              <a:solidFill>
                <a:srgbClr val="E67622"/>
              </a:solidFill>
              <a:latin typeface="+mj-lt"/>
              <a:ea typeface="Cambria" panose="02040503050406030204" pitchFamily="18" charset="0"/>
              <a:sym typeface="Cambria"/>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0612747-4C21-46A7-8E14-64231654D9D6}"/>
              </a:ext>
            </a:extLst>
          </p:cNvPr>
          <p:cNvPicPr>
            <a:picLocks noChangeAspect="1"/>
          </p:cNvPicPr>
          <p:nvPr/>
        </p:nvPicPr>
        <p:blipFill>
          <a:blip r:embed="rId3"/>
          <a:stretch>
            <a:fillRect/>
          </a:stretch>
        </p:blipFill>
        <p:spPr>
          <a:xfrm>
            <a:off x="140766" y="932483"/>
            <a:ext cx="11910469" cy="5683115"/>
          </a:xfrm>
          <a:prstGeom prst="rect">
            <a:avLst/>
          </a:prstGeom>
        </p:spPr>
      </p:pic>
      <p:grpSp>
        <p:nvGrpSpPr>
          <p:cNvPr id="21" name="Group 20">
            <a:extLst>
              <a:ext uri="{FF2B5EF4-FFF2-40B4-BE49-F238E27FC236}">
                <a16:creationId xmlns:a16="http://schemas.microsoft.com/office/drawing/2014/main" id="{C7B9B587-EED7-92FD-F96C-596494B66679}"/>
              </a:ext>
            </a:extLst>
          </p:cNvPr>
          <p:cNvGrpSpPr/>
          <p:nvPr/>
        </p:nvGrpSpPr>
        <p:grpSpPr>
          <a:xfrm>
            <a:off x="0" y="0"/>
            <a:ext cx="12192000" cy="933211"/>
            <a:chOff x="0" y="0"/>
            <a:chExt cx="12192000" cy="933210"/>
          </a:xfrm>
          <a:solidFill>
            <a:srgbClr val="FF9933"/>
          </a:solidFill>
        </p:grpSpPr>
        <p:sp>
          <p:nvSpPr>
            <p:cNvPr id="22" name="Rectangle 21">
              <a:extLst>
                <a:ext uri="{FF2B5EF4-FFF2-40B4-BE49-F238E27FC236}">
                  <a16:creationId xmlns:a16="http://schemas.microsoft.com/office/drawing/2014/main" id="{260E0BE6-92F4-8997-4CC5-E5ED377A9D94}"/>
                </a:ext>
              </a:extLst>
            </p:cNvPr>
            <p:cNvSpPr/>
            <p:nvPr/>
          </p:nvSpPr>
          <p:spPr>
            <a:xfrm>
              <a:off x="0" y="365759"/>
              <a:ext cx="12192000" cy="154745"/>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400" dirty="0"/>
            </a:p>
          </p:txBody>
        </p:sp>
        <p:pic>
          <p:nvPicPr>
            <p:cNvPr id="23" name="Picture 22">
              <a:extLst>
                <a:ext uri="{FF2B5EF4-FFF2-40B4-BE49-F238E27FC236}">
                  <a16:creationId xmlns:a16="http://schemas.microsoft.com/office/drawing/2014/main" id="{9640741F-57F7-A05C-F62B-93045B14FB61}"/>
                </a:ext>
              </a:extLst>
            </p:cNvPr>
            <p:cNvPicPr>
              <a:picLocks noChangeAspect="1"/>
            </p:cNvPicPr>
            <p:nvPr/>
          </p:nvPicPr>
          <p:blipFill>
            <a:blip r:embed="rId4"/>
            <a:stretch>
              <a:fillRect/>
            </a:stretch>
          </p:blipFill>
          <p:spPr>
            <a:xfrm>
              <a:off x="366763" y="0"/>
              <a:ext cx="1544709" cy="933210"/>
            </a:xfrm>
            <a:prstGeom prst="rect">
              <a:avLst/>
            </a:prstGeom>
            <a:grpFill/>
          </p:spPr>
        </p:pic>
        <p:pic>
          <p:nvPicPr>
            <p:cNvPr id="24" name="Picture 23">
              <a:extLst>
                <a:ext uri="{FF2B5EF4-FFF2-40B4-BE49-F238E27FC236}">
                  <a16:creationId xmlns:a16="http://schemas.microsoft.com/office/drawing/2014/main" id="{F6F95AC0-586B-34D2-7727-6B6437C4CE8C}"/>
                </a:ext>
              </a:extLst>
            </p:cNvPr>
            <p:cNvPicPr>
              <a:picLocks noChangeAspect="1"/>
            </p:cNvPicPr>
            <p:nvPr/>
          </p:nvPicPr>
          <p:blipFill>
            <a:blip r:embed="rId5"/>
            <a:stretch>
              <a:fillRect/>
            </a:stretch>
          </p:blipFill>
          <p:spPr>
            <a:xfrm>
              <a:off x="9755380" y="90145"/>
              <a:ext cx="2069857" cy="752920"/>
            </a:xfrm>
            <a:prstGeom prst="rect">
              <a:avLst/>
            </a:prstGeom>
            <a:grpFill/>
          </p:spPr>
        </p:pic>
      </p:grpSp>
      <p:sp>
        <p:nvSpPr>
          <p:cNvPr id="7" name="TextBox 6">
            <a:extLst>
              <a:ext uri="{FF2B5EF4-FFF2-40B4-BE49-F238E27FC236}">
                <a16:creationId xmlns:a16="http://schemas.microsoft.com/office/drawing/2014/main" id="{C9BF47BF-E942-5FB8-6F4F-6DC4993580C3}"/>
              </a:ext>
            </a:extLst>
          </p:cNvPr>
          <p:cNvSpPr txBox="1"/>
          <p:nvPr/>
        </p:nvSpPr>
        <p:spPr>
          <a:xfrm>
            <a:off x="2977864" y="57982"/>
            <a:ext cx="5667357" cy="615553"/>
          </a:xfrm>
          <a:prstGeom prst="rect">
            <a:avLst/>
          </a:prstGeom>
          <a:solidFill>
            <a:srgbClr val="FF9933"/>
          </a:solidFill>
          <a:ln>
            <a:noFill/>
          </a:ln>
        </p:spPr>
        <p:txBody>
          <a:bodyPr spcFirstLastPara="1" wrap="square" lIns="121900" tIns="60933" rIns="121900" bIns="60933" anchor="ctr" anchorCtr="0">
            <a:noAutofit/>
          </a:bodyPr>
          <a:lstStyle>
            <a:defPPr marR="0" lvl="0" algn="l" rtl="0">
              <a:lnSpc>
                <a:spcPct val="100000"/>
              </a:lnSpc>
              <a:spcBef>
                <a:spcPts val="0"/>
              </a:spcBef>
              <a:spcAft>
                <a:spcPts val="0"/>
              </a:spcAft>
              <a:defRPr/>
            </a:defPPr>
            <a:lvl1pPr algn="ctr">
              <a:lnSpc>
                <a:spcPct val="90000"/>
              </a:lnSpc>
              <a:buSzPts val="2100"/>
              <a:defRPr sz="2000" b="1">
                <a:solidFill>
                  <a:schemeClr val="lt1"/>
                </a:solidFill>
                <a:latin typeface="Montserrat" panose="00000500000000000000" pitchFamily="2" charset="0"/>
                <a:ea typeface="Cambria"/>
              </a:defRPr>
            </a:lvl1pPr>
          </a:lstStyle>
          <a:p>
            <a:r>
              <a:rPr lang="en-US" sz="2667" dirty="0"/>
              <a:t>DISCIPLINES &amp; PROGRAMMES</a:t>
            </a:r>
          </a:p>
        </p:txBody>
      </p:sp>
    </p:spTree>
    <p:extLst>
      <p:ext uri="{BB962C8B-B14F-4D97-AF65-F5344CB8AC3E}">
        <p14:creationId xmlns:p14="http://schemas.microsoft.com/office/powerpoint/2010/main" val="417857139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DBCCC77-FC3B-6288-857D-3D8506CF89F0}"/>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33000"/>
                    </a14:imgEffect>
                    <a14:imgEffect>
                      <a14:brightnessContrast bright="4000" contrast="4000"/>
                    </a14:imgEffect>
                  </a14:imgLayer>
                </a14:imgProps>
              </a:ext>
              <a:ext uri="{28A0092B-C50C-407E-A947-70E740481C1C}">
                <a14:useLocalDpi xmlns:a14="http://schemas.microsoft.com/office/drawing/2010/main" val="0"/>
              </a:ext>
            </a:extLst>
          </a:blip>
          <a:srcRect l="4682" t="-324" r="65893" b="-1"/>
          <a:stretch/>
        </p:blipFill>
        <p:spPr>
          <a:xfrm>
            <a:off x="1741722" y="931594"/>
            <a:ext cx="3897087" cy="5825140"/>
          </a:xfrm>
          <a:prstGeom prst="rect">
            <a:avLst/>
          </a:prstGeom>
        </p:spPr>
      </p:pic>
      <p:pic>
        <p:nvPicPr>
          <p:cNvPr id="5" name="Picture 4">
            <a:extLst>
              <a:ext uri="{FF2B5EF4-FFF2-40B4-BE49-F238E27FC236}">
                <a16:creationId xmlns:a16="http://schemas.microsoft.com/office/drawing/2014/main" id="{F985124A-E4E9-F1FD-296E-BFFF20849D90}"/>
              </a:ext>
            </a:extLst>
          </p:cNvPr>
          <p:cNvPicPr>
            <a:picLocks noChangeAspect="1"/>
          </p:cNvPicPr>
          <p:nvPr/>
        </p:nvPicPr>
        <p:blipFill rotWithShape="1">
          <a:blip r:embed="rId4">
            <a:extLst>
              <a:ext uri="{BEBA8EAE-BF5A-486C-A8C5-ECC9F3942E4B}">
                <a14:imgProps xmlns:a14="http://schemas.microsoft.com/office/drawing/2010/main">
                  <a14:imgLayer r:embed="rId3">
                    <a14:imgEffect>
                      <a14:sharpenSoften amount="35000"/>
                    </a14:imgEffect>
                  </a14:imgLayer>
                </a14:imgProps>
              </a:ext>
              <a:ext uri="{28A0092B-C50C-407E-A947-70E740481C1C}">
                <a14:useLocalDpi xmlns:a14="http://schemas.microsoft.com/office/drawing/2010/main" val="0"/>
              </a:ext>
            </a:extLst>
          </a:blip>
          <a:srcRect l="33967" t="2589" r="38418" b="6151"/>
          <a:stretch/>
        </p:blipFill>
        <p:spPr>
          <a:xfrm>
            <a:off x="5769437" y="947061"/>
            <a:ext cx="3897087" cy="5321663"/>
          </a:xfrm>
          <a:prstGeom prst="rect">
            <a:avLst/>
          </a:prstGeom>
        </p:spPr>
      </p:pic>
      <p:grpSp>
        <p:nvGrpSpPr>
          <p:cNvPr id="21" name="Group 20">
            <a:extLst>
              <a:ext uri="{FF2B5EF4-FFF2-40B4-BE49-F238E27FC236}">
                <a16:creationId xmlns:a16="http://schemas.microsoft.com/office/drawing/2014/main" id="{93C1970A-B231-E8A0-B354-CEB3E0FA8A03}"/>
              </a:ext>
            </a:extLst>
          </p:cNvPr>
          <p:cNvGrpSpPr/>
          <p:nvPr/>
        </p:nvGrpSpPr>
        <p:grpSpPr>
          <a:xfrm>
            <a:off x="0" y="0"/>
            <a:ext cx="12192000" cy="933211"/>
            <a:chOff x="0" y="0"/>
            <a:chExt cx="12192000" cy="933210"/>
          </a:xfrm>
          <a:solidFill>
            <a:srgbClr val="FF9933"/>
          </a:solidFill>
        </p:grpSpPr>
        <p:sp>
          <p:nvSpPr>
            <p:cNvPr id="22" name="Rectangle 21">
              <a:extLst>
                <a:ext uri="{FF2B5EF4-FFF2-40B4-BE49-F238E27FC236}">
                  <a16:creationId xmlns:a16="http://schemas.microsoft.com/office/drawing/2014/main" id="{9110F6B3-C005-A731-22FF-BA7268CC2024}"/>
                </a:ext>
              </a:extLst>
            </p:cNvPr>
            <p:cNvSpPr/>
            <p:nvPr/>
          </p:nvSpPr>
          <p:spPr>
            <a:xfrm>
              <a:off x="0" y="365759"/>
              <a:ext cx="12192000" cy="154745"/>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400" dirty="0"/>
            </a:p>
          </p:txBody>
        </p:sp>
        <p:pic>
          <p:nvPicPr>
            <p:cNvPr id="23" name="Picture 22">
              <a:extLst>
                <a:ext uri="{FF2B5EF4-FFF2-40B4-BE49-F238E27FC236}">
                  <a16:creationId xmlns:a16="http://schemas.microsoft.com/office/drawing/2014/main" id="{56ABAF54-947A-502C-AC30-02D6F0671BEB}"/>
                </a:ext>
              </a:extLst>
            </p:cNvPr>
            <p:cNvPicPr>
              <a:picLocks noChangeAspect="1"/>
            </p:cNvPicPr>
            <p:nvPr/>
          </p:nvPicPr>
          <p:blipFill>
            <a:blip r:embed="rId5"/>
            <a:stretch>
              <a:fillRect/>
            </a:stretch>
          </p:blipFill>
          <p:spPr>
            <a:xfrm>
              <a:off x="366763" y="0"/>
              <a:ext cx="1544709" cy="933210"/>
            </a:xfrm>
            <a:prstGeom prst="rect">
              <a:avLst/>
            </a:prstGeom>
            <a:grpFill/>
          </p:spPr>
        </p:pic>
        <p:pic>
          <p:nvPicPr>
            <p:cNvPr id="24" name="Picture 23">
              <a:extLst>
                <a:ext uri="{FF2B5EF4-FFF2-40B4-BE49-F238E27FC236}">
                  <a16:creationId xmlns:a16="http://schemas.microsoft.com/office/drawing/2014/main" id="{2FB93867-B524-F390-7DF1-53E421288B77}"/>
                </a:ext>
              </a:extLst>
            </p:cNvPr>
            <p:cNvPicPr>
              <a:picLocks noChangeAspect="1"/>
            </p:cNvPicPr>
            <p:nvPr/>
          </p:nvPicPr>
          <p:blipFill>
            <a:blip r:embed="rId6"/>
            <a:stretch>
              <a:fillRect/>
            </a:stretch>
          </p:blipFill>
          <p:spPr>
            <a:xfrm>
              <a:off x="9755380" y="90145"/>
              <a:ext cx="2069857" cy="752920"/>
            </a:xfrm>
            <a:prstGeom prst="rect">
              <a:avLst/>
            </a:prstGeom>
            <a:grpFill/>
          </p:spPr>
        </p:pic>
      </p:grpSp>
      <p:sp>
        <p:nvSpPr>
          <p:cNvPr id="16" name="TextBox 15">
            <a:extLst>
              <a:ext uri="{FF2B5EF4-FFF2-40B4-BE49-F238E27FC236}">
                <a16:creationId xmlns:a16="http://schemas.microsoft.com/office/drawing/2014/main" id="{17D1FAE0-01BB-EF5F-985D-7203C3EAFB83}"/>
              </a:ext>
            </a:extLst>
          </p:cNvPr>
          <p:cNvSpPr txBox="1"/>
          <p:nvPr/>
        </p:nvSpPr>
        <p:spPr>
          <a:xfrm>
            <a:off x="2999747" y="158829"/>
            <a:ext cx="5667357" cy="615553"/>
          </a:xfrm>
          <a:prstGeom prst="rect">
            <a:avLst/>
          </a:prstGeom>
          <a:solidFill>
            <a:srgbClr val="FF9933"/>
          </a:solidFill>
          <a:ln>
            <a:noFill/>
          </a:ln>
        </p:spPr>
        <p:txBody>
          <a:bodyPr spcFirstLastPara="1" wrap="square" lIns="121900" tIns="60933" rIns="121900" bIns="60933" anchor="ctr" anchorCtr="0">
            <a:noAutofit/>
          </a:bodyPr>
          <a:lstStyle>
            <a:defPPr marR="0" lvl="0" algn="l" rtl="0">
              <a:lnSpc>
                <a:spcPct val="100000"/>
              </a:lnSpc>
              <a:spcBef>
                <a:spcPts val="0"/>
              </a:spcBef>
              <a:spcAft>
                <a:spcPts val="0"/>
              </a:spcAft>
              <a:defRPr/>
            </a:defPPr>
            <a:lvl1pPr algn="ctr">
              <a:lnSpc>
                <a:spcPct val="90000"/>
              </a:lnSpc>
              <a:buSzPts val="2100"/>
              <a:defRPr sz="2000" b="1">
                <a:solidFill>
                  <a:schemeClr val="lt1"/>
                </a:solidFill>
                <a:latin typeface="Montserrat" panose="00000500000000000000" pitchFamily="2" charset="0"/>
                <a:ea typeface="Cambria"/>
              </a:defRPr>
            </a:lvl1pPr>
          </a:lstStyle>
          <a:p>
            <a:r>
              <a:rPr lang="en-US" sz="2667" dirty="0"/>
              <a:t>DISCIPLINES &amp; PROGRAMMES</a:t>
            </a:r>
          </a:p>
        </p:txBody>
      </p:sp>
    </p:spTree>
    <p:extLst>
      <p:ext uri="{BB962C8B-B14F-4D97-AF65-F5344CB8AC3E}">
        <p14:creationId xmlns:p14="http://schemas.microsoft.com/office/powerpoint/2010/main" val="217386211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312;p11">
            <a:extLst>
              <a:ext uri="{FF2B5EF4-FFF2-40B4-BE49-F238E27FC236}">
                <a16:creationId xmlns:a16="http://schemas.microsoft.com/office/drawing/2014/main" id="{96E3EA7D-AEC9-E887-9350-C6DAF65E1FCD}"/>
              </a:ext>
            </a:extLst>
          </p:cNvPr>
          <p:cNvSpPr txBox="1"/>
          <p:nvPr/>
        </p:nvSpPr>
        <p:spPr>
          <a:xfrm>
            <a:off x="130628" y="886262"/>
            <a:ext cx="12061372" cy="842603"/>
          </a:xfrm>
          <a:prstGeom prst="rect">
            <a:avLst/>
          </a:prstGeom>
          <a:noFill/>
          <a:ln>
            <a:noFill/>
          </a:ln>
        </p:spPr>
        <p:txBody>
          <a:bodyPr spcFirstLastPara="1" wrap="square" lIns="102933" tIns="51467" rIns="102933" bIns="51467" anchor="t" anchorCtr="0">
            <a:spAutoFit/>
          </a:bodyPr>
          <a:lstStyle/>
          <a:p>
            <a:pPr algn="ctr">
              <a:buSzPts val="1400"/>
            </a:pPr>
            <a:r>
              <a:rPr lang="en-US" sz="1600" dirty="0">
                <a:latin typeface="Montserrat" panose="00000500000000000000" pitchFamily="2" charset="0"/>
                <a:ea typeface="Cambria"/>
                <a:cs typeface="Cambria"/>
                <a:sym typeface="Cambria"/>
              </a:rPr>
              <a:t>Since 2007 till date, LPU Distance Education/ Open &amp; Distance Learning Programmes are getting continuous approvals; earlier from Distance Education Council (DEC) and after that from University Grants Commission– Distance Education Bureau (UGC DEB). </a:t>
            </a:r>
            <a:r>
              <a:rPr lang="en-US" sz="1600" b="1" dirty="0">
                <a:latin typeface="Montserrat" panose="00000500000000000000" pitchFamily="2" charset="0"/>
                <a:ea typeface="Cambria"/>
                <a:cs typeface="Cambria"/>
                <a:sym typeface="Cambria"/>
              </a:rPr>
              <a:t>Website link: </a:t>
            </a:r>
            <a:r>
              <a:rPr lang="en-US" sz="1600" b="1" dirty="0">
                <a:solidFill>
                  <a:srgbClr val="0070C0"/>
                </a:solidFill>
                <a:latin typeface="Montserrat" panose="00000500000000000000" pitchFamily="2" charset="0"/>
                <a:ea typeface="Cambria"/>
                <a:cs typeface="Cambria"/>
                <a:sym typeface="Cambria"/>
                <a:hlinkClick r:id="rId2">
                  <a:extLst>
                    <a:ext uri="{A12FA001-AC4F-418D-AE19-62706E023703}">
                      <ahyp:hlinkClr xmlns:ahyp="http://schemas.microsoft.com/office/drawing/2018/hyperlinkcolor" val="tx"/>
                    </a:ext>
                  </a:extLst>
                </a:hlinkClick>
              </a:rPr>
              <a:t>https://www.lpude.in/about-us/recognition.php</a:t>
            </a:r>
            <a:r>
              <a:rPr lang="en-US" sz="1600" b="1" dirty="0">
                <a:solidFill>
                  <a:srgbClr val="0070C0"/>
                </a:solidFill>
                <a:latin typeface="Montserrat" panose="00000500000000000000" pitchFamily="2" charset="0"/>
                <a:ea typeface="Cambria"/>
                <a:cs typeface="Cambria"/>
                <a:sym typeface="Cambria"/>
              </a:rPr>
              <a:t> </a:t>
            </a:r>
            <a:endParaRPr sz="1600" b="1" dirty="0">
              <a:solidFill>
                <a:srgbClr val="0070C0"/>
              </a:solidFill>
              <a:latin typeface="Montserrat" panose="00000500000000000000" pitchFamily="2" charset="0"/>
              <a:ea typeface="Cambria"/>
              <a:cs typeface="Cambria"/>
              <a:sym typeface="Cambria"/>
            </a:endParaRPr>
          </a:p>
        </p:txBody>
      </p:sp>
      <p:graphicFrame>
        <p:nvGraphicFramePr>
          <p:cNvPr id="6" name="Google Shape;313;p11">
            <a:extLst>
              <a:ext uri="{FF2B5EF4-FFF2-40B4-BE49-F238E27FC236}">
                <a16:creationId xmlns:a16="http://schemas.microsoft.com/office/drawing/2014/main" id="{69E9DF57-26EB-821D-C8A8-35C151F07944}"/>
              </a:ext>
            </a:extLst>
          </p:cNvPr>
          <p:cNvGraphicFramePr/>
          <p:nvPr/>
        </p:nvGraphicFramePr>
        <p:xfrm>
          <a:off x="2732316" y="1738808"/>
          <a:ext cx="7001181" cy="4989752"/>
        </p:xfrm>
        <a:graphic>
          <a:graphicData uri="http://schemas.openxmlformats.org/drawingml/2006/table">
            <a:tbl>
              <a:tblPr firstRow="1" bandRow="1">
                <a:noFill/>
              </a:tblPr>
              <a:tblGrid>
                <a:gridCol w="3307404">
                  <a:extLst>
                    <a:ext uri="{9D8B030D-6E8A-4147-A177-3AD203B41FA5}">
                      <a16:colId xmlns:a16="http://schemas.microsoft.com/office/drawing/2014/main" val="20000"/>
                    </a:ext>
                  </a:extLst>
                </a:gridCol>
                <a:gridCol w="3693777">
                  <a:extLst>
                    <a:ext uri="{9D8B030D-6E8A-4147-A177-3AD203B41FA5}">
                      <a16:colId xmlns:a16="http://schemas.microsoft.com/office/drawing/2014/main" val="20001"/>
                    </a:ext>
                  </a:extLst>
                </a:gridCol>
              </a:tblGrid>
              <a:tr h="371792">
                <a:tc>
                  <a:txBody>
                    <a:bodyPr/>
                    <a:lstStyle/>
                    <a:p>
                      <a:pPr marL="0" marR="0" lvl="0" indent="0" algn="ctr" rtl="0">
                        <a:lnSpc>
                          <a:spcPct val="100000"/>
                        </a:lnSpc>
                        <a:spcBef>
                          <a:spcPts val="0"/>
                        </a:spcBef>
                        <a:spcAft>
                          <a:spcPts val="0"/>
                        </a:spcAft>
                        <a:buClr>
                          <a:srgbClr val="000000"/>
                        </a:buClr>
                        <a:buSzPts val="1400"/>
                        <a:buFont typeface="Arial"/>
                        <a:buNone/>
                      </a:pPr>
                      <a:r>
                        <a:rPr lang="en-US" sz="1600" b="1" u="none" strike="noStrike" cap="none" dirty="0">
                          <a:solidFill>
                            <a:schemeClr val="lt1"/>
                          </a:solidFill>
                          <a:latin typeface="+mj-lt"/>
                        </a:rPr>
                        <a:t>Session</a:t>
                      </a:r>
                      <a:endParaRPr sz="1600" b="1" u="none" strike="noStrike" cap="none" dirty="0">
                        <a:solidFill>
                          <a:schemeClr val="lt1"/>
                        </a:solidFill>
                        <a:latin typeface="+mj-lt"/>
                      </a:endParaRPr>
                    </a:p>
                  </a:txBody>
                  <a:tcPr marL="110833" marR="110833" marT="45733" marB="45733">
                    <a:solidFill>
                      <a:srgbClr val="FF9933"/>
                    </a:solidFill>
                  </a:tcPr>
                </a:tc>
                <a:tc>
                  <a:txBody>
                    <a:bodyPr/>
                    <a:lstStyle/>
                    <a:p>
                      <a:pPr marL="0" marR="0" lvl="0" indent="0" algn="ctr" rtl="0">
                        <a:lnSpc>
                          <a:spcPct val="100000"/>
                        </a:lnSpc>
                        <a:spcBef>
                          <a:spcPts val="0"/>
                        </a:spcBef>
                        <a:spcAft>
                          <a:spcPts val="0"/>
                        </a:spcAft>
                        <a:buClr>
                          <a:schemeClr val="lt1"/>
                        </a:buClr>
                        <a:buSzPts val="1400"/>
                        <a:buFont typeface="Arial"/>
                        <a:buNone/>
                      </a:pPr>
                      <a:r>
                        <a:rPr lang="en-US" sz="1600" b="1" u="none" strike="noStrike" cap="none" dirty="0">
                          <a:solidFill>
                            <a:schemeClr val="lt1"/>
                          </a:solidFill>
                          <a:latin typeface="+mj-lt"/>
                        </a:rPr>
                        <a:t>Recognition Letter/ Link</a:t>
                      </a:r>
                      <a:endParaRPr sz="1600" b="1" u="none" strike="noStrike" cap="none" dirty="0">
                        <a:solidFill>
                          <a:schemeClr val="lt1"/>
                        </a:solidFill>
                        <a:latin typeface="+mj-lt"/>
                      </a:endParaRPr>
                    </a:p>
                  </a:txBody>
                  <a:tcPr marL="110833" marR="110833" marT="45733" marB="45733">
                    <a:solidFill>
                      <a:srgbClr val="FF9933"/>
                    </a:solidFill>
                  </a:tcPr>
                </a:tc>
                <a:extLst>
                  <a:ext uri="{0D108BD9-81ED-4DB2-BD59-A6C34878D82A}">
                    <a16:rowId xmlns:a16="http://schemas.microsoft.com/office/drawing/2014/main" val="10000"/>
                  </a:ext>
                </a:extLst>
              </a:tr>
              <a:tr h="461796">
                <a:tc>
                  <a:txBody>
                    <a:bodyPr/>
                    <a:lstStyle/>
                    <a:p>
                      <a:pPr marL="0" marR="0" lvl="0" indent="0" algn="ctr" rtl="0">
                        <a:lnSpc>
                          <a:spcPct val="150000"/>
                        </a:lnSpc>
                        <a:spcBef>
                          <a:spcPts val="0"/>
                        </a:spcBef>
                        <a:spcAft>
                          <a:spcPts val="0"/>
                        </a:spcAft>
                        <a:buClr>
                          <a:srgbClr val="000000"/>
                        </a:buClr>
                        <a:buSzPts val="1400"/>
                        <a:buFont typeface="Arial"/>
                        <a:buNone/>
                      </a:pPr>
                      <a:r>
                        <a:rPr lang="en-US" sz="1600" b="1" u="none" strike="noStrike" cap="none" dirty="0">
                          <a:latin typeface="+mj-lt"/>
                        </a:rPr>
                        <a:t>2007-2008</a:t>
                      </a:r>
                      <a:endParaRPr sz="1600" b="1" u="none" strike="noStrike" cap="none" dirty="0">
                        <a:latin typeface="+mj-lt"/>
                      </a:endParaRPr>
                    </a:p>
                  </a:txBody>
                  <a:tcPr marL="110833" marR="110833" marT="45733" marB="45733">
                    <a:solidFill>
                      <a:schemeClr val="lt1"/>
                    </a:solidFill>
                  </a:tcPr>
                </a:tc>
                <a:tc>
                  <a:txBody>
                    <a:bodyPr/>
                    <a:lstStyle/>
                    <a:p>
                      <a:pPr marL="0" marR="0" lvl="0" indent="0" algn="ctr" rtl="0">
                        <a:lnSpc>
                          <a:spcPct val="150000"/>
                        </a:lnSpc>
                        <a:spcBef>
                          <a:spcPts val="0"/>
                        </a:spcBef>
                        <a:spcAft>
                          <a:spcPts val="0"/>
                        </a:spcAft>
                        <a:buClr>
                          <a:srgbClr val="000000"/>
                        </a:buClr>
                        <a:buSzPts val="1100"/>
                        <a:buFont typeface="Arial"/>
                        <a:buNone/>
                      </a:pPr>
                      <a:r>
                        <a:rPr lang="en-US" sz="1600" b="1" u="sng" strike="noStrike" cap="none" dirty="0">
                          <a:solidFill>
                            <a:srgbClr val="000000"/>
                          </a:solidFill>
                          <a:latin typeface="+mj-lt"/>
                          <a:ea typeface="Times New Roman"/>
                          <a:cs typeface="Times New Roman"/>
                          <a:sym typeface="Times New Roman"/>
                          <a:hlinkClick r:id="rId3">
                            <a:extLst>
                              <a:ext uri="{A12FA001-AC4F-418D-AE19-62706E023703}">
                                <ahyp:hlinkClr xmlns:ahyp="http://schemas.microsoft.com/office/drawing/2018/hyperlinkcolor" val="tx"/>
                              </a:ext>
                            </a:extLst>
                          </a:hlinkClick>
                        </a:rPr>
                        <a:t>Click Here</a:t>
                      </a:r>
                      <a:endParaRPr sz="1600" b="1" u="none" strike="noStrike" cap="none" dirty="0">
                        <a:solidFill>
                          <a:srgbClr val="000000"/>
                        </a:solidFill>
                        <a:latin typeface="+mj-lt"/>
                        <a:ea typeface="Times New Roman"/>
                        <a:cs typeface="Times New Roman"/>
                        <a:sym typeface="Times New Roman"/>
                      </a:endParaRPr>
                    </a:p>
                  </a:txBody>
                  <a:tcPr marL="110833" marR="110833" marT="45733" marB="45733">
                    <a:noFill/>
                  </a:tcPr>
                </a:tc>
                <a:extLst>
                  <a:ext uri="{0D108BD9-81ED-4DB2-BD59-A6C34878D82A}">
                    <a16:rowId xmlns:a16="http://schemas.microsoft.com/office/drawing/2014/main" val="10001"/>
                  </a:ext>
                </a:extLst>
              </a:tr>
              <a:tr h="461796">
                <a:tc>
                  <a:txBody>
                    <a:bodyPr/>
                    <a:lstStyle/>
                    <a:p>
                      <a:pPr marL="0" marR="0" lvl="0" indent="0" algn="ctr" rtl="0">
                        <a:lnSpc>
                          <a:spcPct val="150000"/>
                        </a:lnSpc>
                        <a:spcBef>
                          <a:spcPts val="0"/>
                        </a:spcBef>
                        <a:spcAft>
                          <a:spcPts val="0"/>
                        </a:spcAft>
                        <a:buClr>
                          <a:srgbClr val="000000"/>
                        </a:buClr>
                        <a:buSzPts val="1400"/>
                        <a:buFont typeface="Arial"/>
                        <a:buNone/>
                      </a:pPr>
                      <a:r>
                        <a:rPr lang="en-US" sz="1600" b="1" u="none" strike="noStrike" cap="none">
                          <a:latin typeface="+mj-lt"/>
                        </a:rPr>
                        <a:t>2008-2010</a:t>
                      </a:r>
                      <a:endParaRPr sz="1600" b="1" u="none" strike="noStrike" cap="none">
                        <a:latin typeface="+mj-lt"/>
                      </a:endParaRPr>
                    </a:p>
                  </a:txBody>
                  <a:tcPr marL="110833" marR="110833" marT="45733" marB="45733">
                    <a:solidFill>
                      <a:schemeClr val="lt1"/>
                    </a:solidFill>
                  </a:tcPr>
                </a:tc>
                <a:tc>
                  <a:txBody>
                    <a:bodyPr/>
                    <a:lstStyle/>
                    <a:p>
                      <a:pPr marL="0" marR="0" lvl="0" indent="0" algn="ctr" rtl="0">
                        <a:lnSpc>
                          <a:spcPct val="150000"/>
                        </a:lnSpc>
                        <a:spcBef>
                          <a:spcPts val="0"/>
                        </a:spcBef>
                        <a:spcAft>
                          <a:spcPts val="0"/>
                        </a:spcAft>
                        <a:buClr>
                          <a:srgbClr val="000000"/>
                        </a:buClr>
                        <a:buSzPts val="1100"/>
                        <a:buFont typeface="Arial"/>
                        <a:buNone/>
                      </a:pPr>
                      <a:r>
                        <a:rPr lang="en-US" sz="1600" b="1" u="sng" strike="noStrike" cap="none" dirty="0">
                          <a:solidFill>
                            <a:srgbClr val="000000"/>
                          </a:solidFill>
                          <a:latin typeface="+mj-lt"/>
                          <a:ea typeface="Times New Roman"/>
                          <a:cs typeface="Times New Roman"/>
                          <a:sym typeface="Times New Roman"/>
                          <a:hlinkClick r:id="rId4">
                            <a:extLst>
                              <a:ext uri="{A12FA001-AC4F-418D-AE19-62706E023703}">
                                <ahyp:hlinkClr xmlns:ahyp="http://schemas.microsoft.com/office/drawing/2018/hyperlinkcolor" val="tx"/>
                              </a:ext>
                            </a:extLst>
                          </a:hlinkClick>
                        </a:rPr>
                        <a:t>Click Here</a:t>
                      </a:r>
                      <a:endParaRPr sz="1600" b="1" u="none" strike="noStrike" cap="none" dirty="0">
                        <a:solidFill>
                          <a:srgbClr val="000000"/>
                        </a:solidFill>
                        <a:latin typeface="+mj-lt"/>
                        <a:ea typeface="Times New Roman"/>
                        <a:cs typeface="Times New Roman"/>
                        <a:sym typeface="Times New Roman"/>
                      </a:endParaRPr>
                    </a:p>
                  </a:txBody>
                  <a:tcPr marL="110833" marR="110833" marT="45733" marB="45733">
                    <a:noFill/>
                  </a:tcPr>
                </a:tc>
                <a:extLst>
                  <a:ext uri="{0D108BD9-81ED-4DB2-BD59-A6C34878D82A}">
                    <a16:rowId xmlns:a16="http://schemas.microsoft.com/office/drawing/2014/main" val="10002"/>
                  </a:ext>
                </a:extLst>
              </a:tr>
              <a:tr h="461796">
                <a:tc>
                  <a:txBody>
                    <a:bodyPr/>
                    <a:lstStyle/>
                    <a:p>
                      <a:pPr marL="0" marR="0" lvl="0" indent="0" algn="ctr" rtl="0">
                        <a:lnSpc>
                          <a:spcPct val="150000"/>
                        </a:lnSpc>
                        <a:spcBef>
                          <a:spcPts val="0"/>
                        </a:spcBef>
                        <a:spcAft>
                          <a:spcPts val="0"/>
                        </a:spcAft>
                        <a:buClr>
                          <a:srgbClr val="000000"/>
                        </a:buClr>
                        <a:buSzPts val="1400"/>
                        <a:buFont typeface="Arial"/>
                        <a:buNone/>
                      </a:pPr>
                      <a:r>
                        <a:rPr lang="en-US" sz="1600" b="1" u="none" strike="noStrike" cap="none">
                          <a:latin typeface="+mj-lt"/>
                        </a:rPr>
                        <a:t>2010-2013</a:t>
                      </a:r>
                      <a:endParaRPr sz="1600" b="1" u="none" strike="noStrike" cap="none">
                        <a:latin typeface="+mj-lt"/>
                      </a:endParaRPr>
                    </a:p>
                  </a:txBody>
                  <a:tcPr marL="110833" marR="110833" marT="45733" marB="45733">
                    <a:solidFill>
                      <a:schemeClr val="lt1"/>
                    </a:solidFill>
                  </a:tcPr>
                </a:tc>
                <a:tc>
                  <a:txBody>
                    <a:bodyPr/>
                    <a:lstStyle/>
                    <a:p>
                      <a:pPr marL="0" marR="0" lvl="0" indent="0" algn="ctr" rtl="0">
                        <a:lnSpc>
                          <a:spcPct val="150000"/>
                        </a:lnSpc>
                        <a:spcBef>
                          <a:spcPts val="0"/>
                        </a:spcBef>
                        <a:spcAft>
                          <a:spcPts val="0"/>
                        </a:spcAft>
                        <a:buClr>
                          <a:srgbClr val="000000"/>
                        </a:buClr>
                        <a:buSzPts val="1100"/>
                        <a:buFont typeface="Arial"/>
                        <a:buNone/>
                      </a:pPr>
                      <a:r>
                        <a:rPr lang="en-US" sz="1600" b="1" u="sng" strike="noStrike" cap="none" dirty="0">
                          <a:solidFill>
                            <a:srgbClr val="000000"/>
                          </a:solidFill>
                          <a:latin typeface="+mj-lt"/>
                          <a:ea typeface="Times New Roman"/>
                          <a:cs typeface="Times New Roman"/>
                          <a:sym typeface="Times New Roman"/>
                          <a:hlinkClick r:id="rId5">
                            <a:extLst>
                              <a:ext uri="{A12FA001-AC4F-418D-AE19-62706E023703}">
                                <ahyp:hlinkClr xmlns:ahyp="http://schemas.microsoft.com/office/drawing/2018/hyperlinkcolor" val="tx"/>
                              </a:ext>
                            </a:extLst>
                          </a:hlinkClick>
                        </a:rPr>
                        <a:t>Click Here</a:t>
                      </a:r>
                      <a:endParaRPr sz="1600" b="1" u="none" strike="noStrike" cap="none" dirty="0">
                        <a:solidFill>
                          <a:srgbClr val="000000"/>
                        </a:solidFill>
                        <a:latin typeface="+mj-lt"/>
                        <a:ea typeface="Times New Roman"/>
                        <a:cs typeface="Times New Roman"/>
                        <a:sym typeface="Times New Roman"/>
                      </a:endParaRPr>
                    </a:p>
                  </a:txBody>
                  <a:tcPr marL="110833" marR="110833" marT="45733" marB="45733">
                    <a:noFill/>
                  </a:tcPr>
                </a:tc>
                <a:extLst>
                  <a:ext uri="{0D108BD9-81ED-4DB2-BD59-A6C34878D82A}">
                    <a16:rowId xmlns:a16="http://schemas.microsoft.com/office/drawing/2014/main" val="10003"/>
                  </a:ext>
                </a:extLst>
              </a:tr>
              <a:tr h="461796">
                <a:tc>
                  <a:txBody>
                    <a:bodyPr/>
                    <a:lstStyle/>
                    <a:p>
                      <a:pPr marL="0" marR="0" lvl="0" indent="0" algn="ctr" rtl="0">
                        <a:lnSpc>
                          <a:spcPct val="150000"/>
                        </a:lnSpc>
                        <a:spcBef>
                          <a:spcPts val="0"/>
                        </a:spcBef>
                        <a:spcAft>
                          <a:spcPts val="0"/>
                        </a:spcAft>
                        <a:buClr>
                          <a:srgbClr val="000000"/>
                        </a:buClr>
                        <a:buSzPts val="1400"/>
                        <a:buFont typeface="Arial"/>
                        <a:buNone/>
                      </a:pPr>
                      <a:r>
                        <a:rPr lang="en-US" sz="1600" b="1" u="none" strike="noStrike" cap="none">
                          <a:latin typeface="+mj-lt"/>
                        </a:rPr>
                        <a:t>2013-2014</a:t>
                      </a:r>
                      <a:endParaRPr sz="1600" b="1" u="none" strike="noStrike" cap="none">
                        <a:latin typeface="+mj-lt"/>
                      </a:endParaRPr>
                    </a:p>
                  </a:txBody>
                  <a:tcPr marL="110833" marR="110833" marT="45733" marB="45733">
                    <a:solidFill>
                      <a:schemeClr val="lt1"/>
                    </a:solidFill>
                  </a:tcPr>
                </a:tc>
                <a:tc>
                  <a:txBody>
                    <a:bodyPr/>
                    <a:lstStyle/>
                    <a:p>
                      <a:pPr marL="0" marR="0" lvl="0" indent="0" algn="ctr" rtl="0">
                        <a:lnSpc>
                          <a:spcPct val="150000"/>
                        </a:lnSpc>
                        <a:spcBef>
                          <a:spcPts val="0"/>
                        </a:spcBef>
                        <a:spcAft>
                          <a:spcPts val="0"/>
                        </a:spcAft>
                        <a:buClr>
                          <a:srgbClr val="000000"/>
                        </a:buClr>
                        <a:buSzPts val="1100"/>
                        <a:buFont typeface="Arial"/>
                        <a:buNone/>
                      </a:pPr>
                      <a:r>
                        <a:rPr lang="en-US" sz="1600" b="1" u="sng" strike="noStrike" cap="none">
                          <a:solidFill>
                            <a:srgbClr val="000000"/>
                          </a:solidFill>
                          <a:latin typeface="+mj-lt"/>
                          <a:ea typeface="Times New Roman"/>
                          <a:cs typeface="Times New Roman"/>
                          <a:sym typeface="Times New Roman"/>
                          <a:hlinkClick r:id="rId6">
                            <a:extLst>
                              <a:ext uri="{A12FA001-AC4F-418D-AE19-62706E023703}">
                                <ahyp:hlinkClr xmlns:ahyp="http://schemas.microsoft.com/office/drawing/2018/hyperlinkcolor" val="tx"/>
                              </a:ext>
                            </a:extLst>
                          </a:hlinkClick>
                        </a:rPr>
                        <a:t>Click Here</a:t>
                      </a:r>
                      <a:endParaRPr sz="1600" b="1" u="none" strike="noStrike" cap="none">
                        <a:solidFill>
                          <a:srgbClr val="000000"/>
                        </a:solidFill>
                        <a:latin typeface="+mj-lt"/>
                        <a:ea typeface="Times New Roman"/>
                        <a:cs typeface="Times New Roman"/>
                        <a:sym typeface="Times New Roman"/>
                      </a:endParaRPr>
                    </a:p>
                  </a:txBody>
                  <a:tcPr marL="110833" marR="110833" marT="45733" marB="45733">
                    <a:noFill/>
                  </a:tcPr>
                </a:tc>
                <a:extLst>
                  <a:ext uri="{0D108BD9-81ED-4DB2-BD59-A6C34878D82A}">
                    <a16:rowId xmlns:a16="http://schemas.microsoft.com/office/drawing/2014/main" val="10004"/>
                  </a:ext>
                </a:extLst>
              </a:tr>
              <a:tr h="461796">
                <a:tc>
                  <a:txBody>
                    <a:bodyPr/>
                    <a:lstStyle/>
                    <a:p>
                      <a:pPr marL="0" marR="0" lvl="0" indent="0" algn="ctr" rtl="0">
                        <a:lnSpc>
                          <a:spcPct val="150000"/>
                        </a:lnSpc>
                        <a:spcBef>
                          <a:spcPts val="0"/>
                        </a:spcBef>
                        <a:spcAft>
                          <a:spcPts val="0"/>
                        </a:spcAft>
                        <a:buClr>
                          <a:srgbClr val="000000"/>
                        </a:buClr>
                        <a:buSzPts val="1400"/>
                        <a:buFont typeface="Arial"/>
                        <a:buNone/>
                      </a:pPr>
                      <a:r>
                        <a:rPr lang="en-US" sz="1600" b="1" u="none" strike="noStrike" cap="none">
                          <a:latin typeface="+mj-lt"/>
                        </a:rPr>
                        <a:t>2014-2015</a:t>
                      </a:r>
                      <a:endParaRPr sz="1600" b="1" u="none" strike="noStrike" cap="none">
                        <a:latin typeface="+mj-lt"/>
                      </a:endParaRPr>
                    </a:p>
                  </a:txBody>
                  <a:tcPr marL="110833" marR="110833" marT="45733" marB="45733">
                    <a:solidFill>
                      <a:schemeClr val="lt1"/>
                    </a:solidFill>
                  </a:tcPr>
                </a:tc>
                <a:tc>
                  <a:txBody>
                    <a:bodyPr/>
                    <a:lstStyle/>
                    <a:p>
                      <a:pPr marL="0" marR="0" lvl="0" indent="0" algn="ctr" rtl="0">
                        <a:lnSpc>
                          <a:spcPct val="150000"/>
                        </a:lnSpc>
                        <a:spcBef>
                          <a:spcPts val="0"/>
                        </a:spcBef>
                        <a:spcAft>
                          <a:spcPts val="0"/>
                        </a:spcAft>
                        <a:buClr>
                          <a:srgbClr val="000000"/>
                        </a:buClr>
                        <a:buSzPts val="1100"/>
                        <a:buFont typeface="Arial"/>
                        <a:buNone/>
                      </a:pPr>
                      <a:r>
                        <a:rPr lang="en-US" sz="1600" b="1" u="sng" strike="noStrike" cap="none" dirty="0">
                          <a:solidFill>
                            <a:srgbClr val="000000"/>
                          </a:solidFill>
                          <a:latin typeface="+mj-lt"/>
                          <a:ea typeface="Times New Roman"/>
                          <a:cs typeface="Times New Roman"/>
                          <a:sym typeface="Times New Roman"/>
                          <a:hlinkClick r:id="rId7">
                            <a:extLst>
                              <a:ext uri="{A12FA001-AC4F-418D-AE19-62706E023703}">
                                <ahyp:hlinkClr xmlns:ahyp="http://schemas.microsoft.com/office/drawing/2018/hyperlinkcolor" val="tx"/>
                              </a:ext>
                            </a:extLst>
                          </a:hlinkClick>
                        </a:rPr>
                        <a:t>Click Here</a:t>
                      </a:r>
                      <a:endParaRPr sz="1600" b="1" u="none" strike="noStrike" cap="none" dirty="0">
                        <a:solidFill>
                          <a:srgbClr val="000000"/>
                        </a:solidFill>
                        <a:latin typeface="+mj-lt"/>
                        <a:ea typeface="Times New Roman"/>
                        <a:cs typeface="Times New Roman"/>
                        <a:sym typeface="Times New Roman"/>
                      </a:endParaRPr>
                    </a:p>
                  </a:txBody>
                  <a:tcPr marL="110833" marR="110833" marT="45733" marB="45733">
                    <a:noFill/>
                  </a:tcPr>
                </a:tc>
                <a:extLst>
                  <a:ext uri="{0D108BD9-81ED-4DB2-BD59-A6C34878D82A}">
                    <a16:rowId xmlns:a16="http://schemas.microsoft.com/office/drawing/2014/main" val="10005"/>
                  </a:ext>
                </a:extLst>
              </a:tr>
              <a:tr h="461796">
                <a:tc>
                  <a:txBody>
                    <a:bodyPr/>
                    <a:lstStyle/>
                    <a:p>
                      <a:pPr marL="0" marR="0" lvl="0" indent="0" algn="ctr" rtl="0">
                        <a:lnSpc>
                          <a:spcPct val="150000"/>
                        </a:lnSpc>
                        <a:spcBef>
                          <a:spcPts val="0"/>
                        </a:spcBef>
                        <a:spcAft>
                          <a:spcPts val="0"/>
                        </a:spcAft>
                        <a:buClr>
                          <a:srgbClr val="000000"/>
                        </a:buClr>
                        <a:buSzPts val="1400"/>
                        <a:buFont typeface="Arial"/>
                        <a:buNone/>
                      </a:pPr>
                      <a:r>
                        <a:rPr lang="en-US" sz="1600" b="1" u="none" strike="noStrike" cap="none">
                          <a:latin typeface="+mj-lt"/>
                        </a:rPr>
                        <a:t>2015-2016</a:t>
                      </a:r>
                      <a:endParaRPr sz="1600" b="1" u="none" strike="noStrike" cap="none">
                        <a:latin typeface="+mj-lt"/>
                      </a:endParaRPr>
                    </a:p>
                  </a:txBody>
                  <a:tcPr marL="110833" marR="110833" marT="45733" marB="45733">
                    <a:solidFill>
                      <a:schemeClr val="lt1"/>
                    </a:solidFill>
                  </a:tcPr>
                </a:tc>
                <a:tc>
                  <a:txBody>
                    <a:bodyPr/>
                    <a:lstStyle/>
                    <a:p>
                      <a:pPr marL="0" marR="0" lvl="0" indent="0" algn="ctr" rtl="0">
                        <a:lnSpc>
                          <a:spcPct val="150000"/>
                        </a:lnSpc>
                        <a:spcBef>
                          <a:spcPts val="0"/>
                        </a:spcBef>
                        <a:spcAft>
                          <a:spcPts val="0"/>
                        </a:spcAft>
                        <a:buClr>
                          <a:srgbClr val="000000"/>
                        </a:buClr>
                        <a:buSzPts val="1100"/>
                        <a:buFont typeface="Arial"/>
                        <a:buNone/>
                      </a:pPr>
                      <a:r>
                        <a:rPr lang="en-US" sz="1600" b="1" u="sng" strike="noStrike" cap="none" dirty="0">
                          <a:solidFill>
                            <a:srgbClr val="000000"/>
                          </a:solidFill>
                          <a:latin typeface="+mj-lt"/>
                          <a:ea typeface="Times New Roman"/>
                          <a:cs typeface="Times New Roman"/>
                          <a:sym typeface="Times New Roman"/>
                          <a:hlinkClick r:id="rId8">
                            <a:extLst>
                              <a:ext uri="{A12FA001-AC4F-418D-AE19-62706E023703}">
                                <ahyp:hlinkClr xmlns:ahyp="http://schemas.microsoft.com/office/drawing/2018/hyperlinkcolor" val="tx"/>
                              </a:ext>
                            </a:extLst>
                          </a:hlinkClick>
                        </a:rPr>
                        <a:t>Click Here</a:t>
                      </a:r>
                      <a:endParaRPr sz="1600" b="1" u="none" strike="noStrike" cap="none" dirty="0">
                        <a:solidFill>
                          <a:srgbClr val="000000"/>
                        </a:solidFill>
                        <a:latin typeface="+mj-lt"/>
                        <a:ea typeface="Times New Roman"/>
                        <a:cs typeface="Times New Roman"/>
                        <a:sym typeface="Times New Roman"/>
                      </a:endParaRPr>
                    </a:p>
                  </a:txBody>
                  <a:tcPr marL="110833" marR="110833" marT="45733" marB="45733">
                    <a:noFill/>
                  </a:tcPr>
                </a:tc>
                <a:extLst>
                  <a:ext uri="{0D108BD9-81ED-4DB2-BD59-A6C34878D82A}">
                    <a16:rowId xmlns:a16="http://schemas.microsoft.com/office/drawing/2014/main" val="10006"/>
                  </a:ext>
                </a:extLst>
              </a:tr>
              <a:tr h="461796">
                <a:tc>
                  <a:txBody>
                    <a:bodyPr/>
                    <a:lstStyle/>
                    <a:p>
                      <a:pPr marL="0" marR="0" lvl="0" indent="0" algn="ctr" rtl="0">
                        <a:lnSpc>
                          <a:spcPct val="150000"/>
                        </a:lnSpc>
                        <a:spcBef>
                          <a:spcPts val="0"/>
                        </a:spcBef>
                        <a:spcAft>
                          <a:spcPts val="0"/>
                        </a:spcAft>
                        <a:buClr>
                          <a:srgbClr val="000000"/>
                        </a:buClr>
                        <a:buSzPts val="1400"/>
                        <a:buFont typeface="Arial"/>
                        <a:buNone/>
                      </a:pPr>
                      <a:r>
                        <a:rPr lang="en-US" sz="1600" b="1" u="none" strike="noStrike" cap="none">
                          <a:latin typeface="+mj-lt"/>
                        </a:rPr>
                        <a:t>2016-2018</a:t>
                      </a:r>
                      <a:endParaRPr sz="1600" b="1" u="none" strike="noStrike" cap="none">
                        <a:latin typeface="+mj-lt"/>
                      </a:endParaRPr>
                    </a:p>
                  </a:txBody>
                  <a:tcPr marL="110833" marR="110833" marT="45733" marB="45733">
                    <a:solidFill>
                      <a:schemeClr val="lt1"/>
                    </a:solidFill>
                  </a:tcPr>
                </a:tc>
                <a:tc>
                  <a:txBody>
                    <a:bodyPr/>
                    <a:lstStyle/>
                    <a:p>
                      <a:pPr marL="0" marR="0" lvl="0" indent="0" algn="ctr" rtl="0">
                        <a:lnSpc>
                          <a:spcPct val="150000"/>
                        </a:lnSpc>
                        <a:spcBef>
                          <a:spcPts val="0"/>
                        </a:spcBef>
                        <a:spcAft>
                          <a:spcPts val="0"/>
                        </a:spcAft>
                        <a:buClr>
                          <a:srgbClr val="000000"/>
                        </a:buClr>
                        <a:buSzPts val="1100"/>
                        <a:buFont typeface="Arial"/>
                        <a:buNone/>
                      </a:pPr>
                      <a:r>
                        <a:rPr lang="en-US" sz="1600" b="1" u="sng" strike="noStrike" cap="none" dirty="0">
                          <a:solidFill>
                            <a:srgbClr val="000000"/>
                          </a:solidFill>
                          <a:latin typeface="+mj-lt"/>
                          <a:ea typeface="Times New Roman"/>
                          <a:cs typeface="Times New Roman"/>
                          <a:sym typeface="Times New Roman"/>
                          <a:hlinkClick r:id="rId9">
                            <a:extLst>
                              <a:ext uri="{A12FA001-AC4F-418D-AE19-62706E023703}">
                                <ahyp:hlinkClr xmlns:ahyp="http://schemas.microsoft.com/office/drawing/2018/hyperlinkcolor" val="tx"/>
                              </a:ext>
                            </a:extLst>
                          </a:hlinkClick>
                        </a:rPr>
                        <a:t>Click Here</a:t>
                      </a:r>
                      <a:endParaRPr sz="1600" b="1" u="none" strike="noStrike" cap="none" dirty="0">
                        <a:solidFill>
                          <a:srgbClr val="000000"/>
                        </a:solidFill>
                        <a:latin typeface="+mj-lt"/>
                        <a:ea typeface="Times New Roman"/>
                        <a:cs typeface="Times New Roman"/>
                        <a:sym typeface="Times New Roman"/>
                      </a:endParaRPr>
                    </a:p>
                  </a:txBody>
                  <a:tcPr marL="110833" marR="110833" marT="45733" marB="45733">
                    <a:noFill/>
                  </a:tcPr>
                </a:tc>
                <a:extLst>
                  <a:ext uri="{0D108BD9-81ED-4DB2-BD59-A6C34878D82A}">
                    <a16:rowId xmlns:a16="http://schemas.microsoft.com/office/drawing/2014/main" val="10007"/>
                  </a:ext>
                </a:extLst>
              </a:tr>
              <a:tr h="461796">
                <a:tc>
                  <a:txBody>
                    <a:bodyPr/>
                    <a:lstStyle/>
                    <a:p>
                      <a:pPr marL="0" marR="0" lvl="0" indent="0" algn="ctr" rtl="0">
                        <a:lnSpc>
                          <a:spcPct val="150000"/>
                        </a:lnSpc>
                        <a:spcBef>
                          <a:spcPts val="0"/>
                        </a:spcBef>
                        <a:spcAft>
                          <a:spcPts val="0"/>
                        </a:spcAft>
                        <a:buClr>
                          <a:srgbClr val="000000"/>
                        </a:buClr>
                        <a:buSzPts val="1400"/>
                        <a:buFont typeface="Arial"/>
                        <a:buNone/>
                      </a:pPr>
                      <a:r>
                        <a:rPr lang="en-US" sz="1600" b="1" u="none" strike="noStrike" cap="none">
                          <a:latin typeface="+mj-lt"/>
                        </a:rPr>
                        <a:t>2018-2020</a:t>
                      </a:r>
                      <a:endParaRPr sz="1600" b="1" u="none" strike="noStrike" cap="none">
                        <a:latin typeface="+mj-lt"/>
                      </a:endParaRPr>
                    </a:p>
                  </a:txBody>
                  <a:tcPr marL="110833" marR="110833" marT="45733" marB="45733">
                    <a:solidFill>
                      <a:schemeClr val="lt1"/>
                    </a:solidFill>
                  </a:tcPr>
                </a:tc>
                <a:tc>
                  <a:txBody>
                    <a:bodyPr/>
                    <a:lstStyle/>
                    <a:p>
                      <a:pPr marL="0" marR="0" lvl="0" indent="0" algn="ctr" rtl="0">
                        <a:lnSpc>
                          <a:spcPct val="150000"/>
                        </a:lnSpc>
                        <a:spcBef>
                          <a:spcPts val="0"/>
                        </a:spcBef>
                        <a:spcAft>
                          <a:spcPts val="0"/>
                        </a:spcAft>
                        <a:buClr>
                          <a:srgbClr val="000000"/>
                        </a:buClr>
                        <a:buSzPts val="1100"/>
                        <a:buFont typeface="Arial"/>
                        <a:buNone/>
                      </a:pPr>
                      <a:r>
                        <a:rPr lang="en-US" sz="1600" b="1" u="sng" strike="noStrike" cap="none" dirty="0">
                          <a:solidFill>
                            <a:srgbClr val="000000"/>
                          </a:solidFill>
                          <a:latin typeface="+mj-lt"/>
                          <a:ea typeface="Times New Roman"/>
                          <a:cs typeface="Times New Roman"/>
                          <a:sym typeface="Times New Roman"/>
                          <a:hlinkClick r:id="rId10">
                            <a:extLst>
                              <a:ext uri="{A12FA001-AC4F-418D-AE19-62706E023703}">
                                <ahyp:hlinkClr xmlns:ahyp="http://schemas.microsoft.com/office/drawing/2018/hyperlinkcolor" val="tx"/>
                              </a:ext>
                            </a:extLst>
                          </a:hlinkClick>
                        </a:rPr>
                        <a:t>Click Here</a:t>
                      </a:r>
                      <a:endParaRPr sz="1600" b="1" u="none" strike="noStrike" cap="none" dirty="0">
                        <a:solidFill>
                          <a:srgbClr val="000000"/>
                        </a:solidFill>
                        <a:latin typeface="+mj-lt"/>
                        <a:ea typeface="Times New Roman"/>
                        <a:cs typeface="Times New Roman"/>
                        <a:sym typeface="Times New Roman"/>
                      </a:endParaRPr>
                    </a:p>
                  </a:txBody>
                  <a:tcPr marL="110833" marR="110833" marT="45733" marB="45733">
                    <a:noFill/>
                  </a:tcPr>
                </a:tc>
                <a:extLst>
                  <a:ext uri="{0D108BD9-81ED-4DB2-BD59-A6C34878D82A}">
                    <a16:rowId xmlns:a16="http://schemas.microsoft.com/office/drawing/2014/main" val="10008"/>
                  </a:ext>
                </a:extLst>
              </a:tr>
              <a:tr h="461796">
                <a:tc>
                  <a:txBody>
                    <a:bodyPr/>
                    <a:lstStyle/>
                    <a:p>
                      <a:pPr marL="0" marR="0" lvl="0" indent="0" algn="ctr" rtl="0">
                        <a:lnSpc>
                          <a:spcPct val="150000"/>
                        </a:lnSpc>
                        <a:spcBef>
                          <a:spcPts val="0"/>
                        </a:spcBef>
                        <a:spcAft>
                          <a:spcPts val="0"/>
                        </a:spcAft>
                        <a:buClr>
                          <a:srgbClr val="000000"/>
                        </a:buClr>
                        <a:buSzPts val="1400"/>
                        <a:buFont typeface="Arial"/>
                        <a:buNone/>
                      </a:pPr>
                      <a:r>
                        <a:rPr lang="en-US" sz="1600" b="1" u="none" strike="noStrike" cap="none">
                          <a:latin typeface="+mj-lt"/>
                        </a:rPr>
                        <a:t>2020-2021</a:t>
                      </a:r>
                      <a:endParaRPr sz="1600" b="1" u="none" strike="noStrike" cap="none">
                        <a:latin typeface="+mj-lt"/>
                      </a:endParaRPr>
                    </a:p>
                  </a:txBody>
                  <a:tcPr marL="110833" marR="110833" marT="45733" marB="45733">
                    <a:solidFill>
                      <a:schemeClr val="lt1"/>
                    </a:solidFill>
                  </a:tcPr>
                </a:tc>
                <a:tc>
                  <a:txBody>
                    <a:bodyPr/>
                    <a:lstStyle/>
                    <a:p>
                      <a:pPr marL="0" marR="0" lvl="0" indent="0" algn="ctr" rtl="0">
                        <a:lnSpc>
                          <a:spcPct val="150000"/>
                        </a:lnSpc>
                        <a:spcBef>
                          <a:spcPts val="0"/>
                        </a:spcBef>
                        <a:spcAft>
                          <a:spcPts val="0"/>
                        </a:spcAft>
                        <a:buClr>
                          <a:srgbClr val="000000"/>
                        </a:buClr>
                        <a:buSzPts val="1100"/>
                        <a:buFont typeface="Arial"/>
                        <a:buNone/>
                      </a:pPr>
                      <a:r>
                        <a:rPr lang="en-US" sz="1600" b="1" u="sng" strike="noStrike" cap="none" dirty="0">
                          <a:solidFill>
                            <a:srgbClr val="000000"/>
                          </a:solidFill>
                          <a:latin typeface="+mj-lt"/>
                          <a:ea typeface="Times New Roman"/>
                          <a:cs typeface="Times New Roman"/>
                          <a:sym typeface="Times New Roman"/>
                          <a:hlinkClick r:id="rId11">
                            <a:extLst>
                              <a:ext uri="{A12FA001-AC4F-418D-AE19-62706E023703}">
                                <ahyp:hlinkClr xmlns:ahyp="http://schemas.microsoft.com/office/drawing/2018/hyperlinkcolor" val="tx"/>
                              </a:ext>
                            </a:extLst>
                          </a:hlinkClick>
                        </a:rPr>
                        <a:t>Click Here</a:t>
                      </a:r>
                      <a:endParaRPr sz="1600" b="1" u="none" strike="noStrike" cap="none" dirty="0">
                        <a:solidFill>
                          <a:srgbClr val="000000"/>
                        </a:solidFill>
                        <a:latin typeface="+mj-lt"/>
                        <a:ea typeface="Times New Roman"/>
                        <a:cs typeface="Times New Roman"/>
                        <a:sym typeface="Times New Roman"/>
                      </a:endParaRPr>
                    </a:p>
                  </a:txBody>
                  <a:tcPr marL="110833" marR="110833" marT="45733" marB="45733">
                    <a:noFill/>
                  </a:tcPr>
                </a:tc>
                <a:extLst>
                  <a:ext uri="{0D108BD9-81ED-4DB2-BD59-A6C34878D82A}">
                    <a16:rowId xmlns:a16="http://schemas.microsoft.com/office/drawing/2014/main" val="10009"/>
                  </a:ext>
                </a:extLst>
              </a:tr>
              <a:tr h="461796">
                <a:tc>
                  <a:txBody>
                    <a:bodyPr/>
                    <a:lstStyle/>
                    <a:p>
                      <a:pPr marL="0" marR="0" lvl="0" indent="0" algn="ctr" rtl="0">
                        <a:lnSpc>
                          <a:spcPct val="150000"/>
                        </a:lnSpc>
                        <a:spcBef>
                          <a:spcPts val="0"/>
                        </a:spcBef>
                        <a:spcAft>
                          <a:spcPts val="0"/>
                        </a:spcAft>
                        <a:buClr>
                          <a:srgbClr val="000000"/>
                        </a:buClr>
                        <a:buSzPts val="1400"/>
                        <a:buFont typeface="Arial"/>
                        <a:buNone/>
                      </a:pPr>
                      <a:r>
                        <a:rPr lang="en-US" sz="1600" b="1" u="none" strike="noStrike" cap="none" dirty="0">
                          <a:latin typeface="+mj-lt"/>
                        </a:rPr>
                        <a:t>2021-2026</a:t>
                      </a:r>
                      <a:endParaRPr sz="1600" b="1" u="none" strike="noStrike" cap="none" dirty="0">
                        <a:latin typeface="+mj-lt"/>
                      </a:endParaRPr>
                    </a:p>
                  </a:txBody>
                  <a:tcPr marL="110833" marR="110833" marT="45733" marB="45733">
                    <a:solidFill>
                      <a:schemeClr val="lt1"/>
                    </a:solidFill>
                  </a:tcPr>
                </a:tc>
                <a:tc>
                  <a:txBody>
                    <a:bodyPr/>
                    <a:lstStyle/>
                    <a:p>
                      <a:pPr marL="0" marR="0" lvl="0" indent="0" algn="ctr" rtl="0">
                        <a:lnSpc>
                          <a:spcPct val="150000"/>
                        </a:lnSpc>
                        <a:spcBef>
                          <a:spcPts val="0"/>
                        </a:spcBef>
                        <a:spcAft>
                          <a:spcPts val="0"/>
                        </a:spcAft>
                        <a:buClr>
                          <a:srgbClr val="000000"/>
                        </a:buClr>
                        <a:buSzPts val="1100"/>
                        <a:buFont typeface="Arial"/>
                        <a:buNone/>
                      </a:pPr>
                      <a:r>
                        <a:rPr lang="en-US" sz="1600" b="1" u="sng" strike="noStrike" cap="none" dirty="0">
                          <a:solidFill>
                            <a:srgbClr val="000000"/>
                          </a:solidFill>
                          <a:latin typeface="+mj-lt"/>
                          <a:ea typeface="Times New Roman"/>
                          <a:cs typeface="Times New Roman"/>
                          <a:sym typeface="Times New Roman"/>
                          <a:hlinkClick r:id="rId12">
                            <a:extLst>
                              <a:ext uri="{A12FA001-AC4F-418D-AE19-62706E023703}">
                                <ahyp:hlinkClr xmlns:ahyp="http://schemas.microsoft.com/office/drawing/2018/hyperlinkcolor" val="tx"/>
                              </a:ext>
                            </a:extLst>
                          </a:hlinkClick>
                        </a:rPr>
                        <a:t>Click Here</a:t>
                      </a:r>
                      <a:endParaRPr sz="1600" b="1" u="none" strike="noStrike" cap="none" dirty="0">
                        <a:solidFill>
                          <a:srgbClr val="000000"/>
                        </a:solidFill>
                        <a:latin typeface="+mj-lt"/>
                        <a:ea typeface="Times New Roman"/>
                        <a:cs typeface="Times New Roman"/>
                        <a:sym typeface="Times New Roman"/>
                      </a:endParaRPr>
                    </a:p>
                  </a:txBody>
                  <a:tcPr marL="110833" marR="110833" marT="45733" marB="45733">
                    <a:noFill/>
                  </a:tcPr>
                </a:tc>
                <a:extLst>
                  <a:ext uri="{0D108BD9-81ED-4DB2-BD59-A6C34878D82A}">
                    <a16:rowId xmlns:a16="http://schemas.microsoft.com/office/drawing/2014/main" val="10010"/>
                  </a:ext>
                </a:extLst>
              </a:tr>
            </a:tbl>
          </a:graphicData>
        </a:graphic>
      </p:graphicFrame>
      <p:grpSp>
        <p:nvGrpSpPr>
          <p:cNvPr id="7" name="Group 6">
            <a:extLst>
              <a:ext uri="{FF2B5EF4-FFF2-40B4-BE49-F238E27FC236}">
                <a16:creationId xmlns:a16="http://schemas.microsoft.com/office/drawing/2014/main" id="{CB497BCD-6C28-E649-7F0C-0F70E417D6BB}"/>
              </a:ext>
            </a:extLst>
          </p:cNvPr>
          <p:cNvGrpSpPr/>
          <p:nvPr/>
        </p:nvGrpSpPr>
        <p:grpSpPr>
          <a:xfrm>
            <a:off x="0" y="0"/>
            <a:ext cx="12192000" cy="933211"/>
            <a:chOff x="0" y="0"/>
            <a:chExt cx="12192000" cy="933210"/>
          </a:xfrm>
          <a:solidFill>
            <a:srgbClr val="FF9933"/>
          </a:solidFill>
        </p:grpSpPr>
        <p:sp>
          <p:nvSpPr>
            <p:cNvPr id="8" name="Rectangle 7">
              <a:extLst>
                <a:ext uri="{FF2B5EF4-FFF2-40B4-BE49-F238E27FC236}">
                  <a16:creationId xmlns:a16="http://schemas.microsoft.com/office/drawing/2014/main" id="{380526D5-1DD9-E095-21EF-9FFFCE128E4B}"/>
                </a:ext>
              </a:extLst>
            </p:cNvPr>
            <p:cNvSpPr/>
            <p:nvPr/>
          </p:nvSpPr>
          <p:spPr>
            <a:xfrm>
              <a:off x="0" y="365759"/>
              <a:ext cx="12192000" cy="154745"/>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400" dirty="0"/>
            </a:p>
          </p:txBody>
        </p:sp>
        <p:pic>
          <p:nvPicPr>
            <p:cNvPr id="9" name="Picture 8">
              <a:extLst>
                <a:ext uri="{FF2B5EF4-FFF2-40B4-BE49-F238E27FC236}">
                  <a16:creationId xmlns:a16="http://schemas.microsoft.com/office/drawing/2014/main" id="{DED949E0-5693-1A7E-0BF6-CC2A0840148B}"/>
                </a:ext>
              </a:extLst>
            </p:cNvPr>
            <p:cNvPicPr>
              <a:picLocks noChangeAspect="1"/>
            </p:cNvPicPr>
            <p:nvPr/>
          </p:nvPicPr>
          <p:blipFill>
            <a:blip r:embed="rId13"/>
            <a:stretch>
              <a:fillRect/>
            </a:stretch>
          </p:blipFill>
          <p:spPr>
            <a:xfrm>
              <a:off x="366763" y="0"/>
              <a:ext cx="1544709" cy="933210"/>
            </a:xfrm>
            <a:prstGeom prst="rect">
              <a:avLst/>
            </a:prstGeom>
            <a:grpFill/>
          </p:spPr>
        </p:pic>
        <p:pic>
          <p:nvPicPr>
            <p:cNvPr id="10" name="Picture 9">
              <a:extLst>
                <a:ext uri="{FF2B5EF4-FFF2-40B4-BE49-F238E27FC236}">
                  <a16:creationId xmlns:a16="http://schemas.microsoft.com/office/drawing/2014/main" id="{BB2A51D9-90D3-6BD4-AD7C-312D65665482}"/>
                </a:ext>
              </a:extLst>
            </p:cNvPr>
            <p:cNvPicPr>
              <a:picLocks noChangeAspect="1"/>
            </p:cNvPicPr>
            <p:nvPr/>
          </p:nvPicPr>
          <p:blipFill>
            <a:blip r:embed="rId14"/>
            <a:stretch>
              <a:fillRect/>
            </a:stretch>
          </p:blipFill>
          <p:spPr>
            <a:xfrm>
              <a:off x="9755380" y="90145"/>
              <a:ext cx="2069857" cy="752920"/>
            </a:xfrm>
            <a:prstGeom prst="rect">
              <a:avLst/>
            </a:prstGeom>
            <a:grpFill/>
          </p:spPr>
        </p:pic>
      </p:grpSp>
      <p:sp>
        <p:nvSpPr>
          <p:cNvPr id="3" name="Google Shape;311;p11">
            <a:extLst>
              <a:ext uri="{FF2B5EF4-FFF2-40B4-BE49-F238E27FC236}">
                <a16:creationId xmlns:a16="http://schemas.microsoft.com/office/drawing/2014/main" id="{4F0A966C-D3A7-A09F-6D60-382C925C48C0}"/>
              </a:ext>
            </a:extLst>
          </p:cNvPr>
          <p:cNvSpPr txBox="1">
            <a:spLocks/>
          </p:cNvSpPr>
          <p:nvPr/>
        </p:nvSpPr>
        <p:spPr>
          <a:xfrm>
            <a:off x="3000780" y="1"/>
            <a:ext cx="5990637" cy="803759"/>
          </a:xfrm>
          <a:prstGeom prst="rect">
            <a:avLst/>
          </a:prstGeom>
          <a:solidFill>
            <a:srgbClr val="FF9933"/>
          </a:solidFill>
          <a:ln>
            <a:noFill/>
          </a:ln>
        </p:spPr>
        <p:txBody>
          <a:bodyPr spcFirstLastPara="1" wrap="square" lIns="121900" tIns="60933" rIns="121900" bIns="60933"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lnSpc>
                <a:spcPct val="90000"/>
              </a:lnSpc>
              <a:buSzPts val="2100"/>
            </a:pPr>
            <a:r>
              <a:rPr lang="en-GB" sz="2667" b="1" dirty="0">
                <a:solidFill>
                  <a:schemeClr val="lt1"/>
                </a:solidFill>
                <a:latin typeface="Montserrat" panose="00000500000000000000" pitchFamily="2" charset="0"/>
                <a:ea typeface="Cambria"/>
                <a:sym typeface="Cambria"/>
              </a:rPr>
              <a:t>Recognitions and Approvals for LPU Distance Education</a:t>
            </a:r>
          </a:p>
        </p:txBody>
      </p:sp>
    </p:spTree>
    <p:extLst>
      <p:ext uri="{BB962C8B-B14F-4D97-AF65-F5344CB8AC3E}">
        <p14:creationId xmlns:p14="http://schemas.microsoft.com/office/powerpoint/2010/main" val="307475971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oogle Shape;319;p12">
            <a:extLst>
              <a:ext uri="{FF2B5EF4-FFF2-40B4-BE49-F238E27FC236}">
                <a16:creationId xmlns:a16="http://schemas.microsoft.com/office/drawing/2014/main" id="{0667C09D-6320-A844-8425-906032E9AD90}"/>
              </a:ext>
            </a:extLst>
          </p:cNvPr>
          <p:cNvGrpSpPr/>
          <p:nvPr/>
        </p:nvGrpSpPr>
        <p:grpSpPr>
          <a:xfrm>
            <a:off x="2187046" y="1169518"/>
            <a:ext cx="7817908" cy="634351"/>
            <a:chOff x="-322650" y="83"/>
            <a:chExt cx="4791900" cy="475762"/>
          </a:xfrm>
          <a:noFill/>
        </p:grpSpPr>
        <p:sp>
          <p:nvSpPr>
            <p:cNvPr id="5" name="Google Shape;320;p12">
              <a:extLst>
                <a:ext uri="{FF2B5EF4-FFF2-40B4-BE49-F238E27FC236}">
                  <a16:creationId xmlns:a16="http://schemas.microsoft.com/office/drawing/2014/main" id="{F95454A7-D8CA-D108-8128-72B6C4C70DFB}"/>
                </a:ext>
              </a:extLst>
            </p:cNvPr>
            <p:cNvSpPr/>
            <p:nvPr/>
          </p:nvSpPr>
          <p:spPr>
            <a:xfrm>
              <a:off x="0" y="83"/>
              <a:ext cx="3464148" cy="293231"/>
            </a:xfrm>
            <a:prstGeom prst="roundRect">
              <a:avLst>
                <a:gd name="adj" fmla="val 16667"/>
              </a:avLst>
            </a:prstGeom>
            <a:grpFill/>
            <a:ln>
              <a:noFill/>
            </a:ln>
          </p:spPr>
          <p:txBody>
            <a:bodyPr spcFirstLastPara="1" wrap="square" lIns="121900" tIns="60933" rIns="121900" bIns="60933" anchor="ctr" anchorCtr="0">
              <a:noAutofit/>
            </a:bodyPr>
            <a:lstStyle/>
            <a:p>
              <a:pPr algn="ctr">
                <a:buSzPts val="1400"/>
              </a:pPr>
              <a:endParaRPr sz="2400">
                <a:latin typeface="Montserrat" panose="00000500000000000000" pitchFamily="2" charset="0"/>
                <a:ea typeface="Cambria"/>
              </a:endParaRPr>
            </a:p>
          </p:txBody>
        </p:sp>
        <p:sp>
          <p:nvSpPr>
            <p:cNvPr id="7" name="Google Shape;321;p12">
              <a:extLst>
                <a:ext uri="{FF2B5EF4-FFF2-40B4-BE49-F238E27FC236}">
                  <a16:creationId xmlns:a16="http://schemas.microsoft.com/office/drawing/2014/main" id="{F90031F3-C050-5716-997F-6AFD3B65A2B6}"/>
                </a:ext>
              </a:extLst>
            </p:cNvPr>
            <p:cNvSpPr txBox="1"/>
            <p:nvPr/>
          </p:nvSpPr>
          <p:spPr>
            <a:xfrm>
              <a:off x="-322650" y="7245"/>
              <a:ext cx="4791900" cy="468600"/>
            </a:xfrm>
            <a:prstGeom prst="rect">
              <a:avLst/>
            </a:prstGeom>
            <a:grpFill/>
            <a:ln>
              <a:noFill/>
            </a:ln>
          </p:spPr>
          <p:txBody>
            <a:bodyPr spcFirstLastPara="1" wrap="square" lIns="121900" tIns="60933" rIns="121900" bIns="60933" anchor="ctr" anchorCtr="0">
              <a:noAutofit/>
            </a:bodyPr>
            <a:lstStyle>
              <a:defPPr marR="0" lvl="0" algn="l" rtl="0">
                <a:lnSpc>
                  <a:spcPct val="100000"/>
                </a:lnSpc>
                <a:spcBef>
                  <a:spcPts val="0"/>
                </a:spcBef>
                <a:spcAft>
                  <a:spcPts val="0"/>
                </a:spcAft>
              </a:defPPr>
              <a:lvl1pPr algn="ctr">
                <a:buSzPts val="1400"/>
                <a:defRPr>
                  <a:solidFill>
                    <a:srgbClr val="000000"/>
                  </a:solidFill>
                  <a:latin typeface="Montserrat" panose="00000500000000000000" pitchFamily="2" charset="0"/>
                  <a:ea typeface="Cambria"/>
                  <a:cs typeface="Arial"/>
                </a:defRPr>
              </a:lvl1pPr>
              <a:lvl2pPr>
                <a:defRPr>
                  <a:solidFill>
                    <a:srgbClr val="000000"/>
                  </a:solidFill>
                  <a:latin typeface="Arial"/>
                  <a:ea typeface="Arial"/>
                  <a:cs typeface="Arial"/>
                </a:defRPr>
              </a:lvl2pPr>
              <a:lvl3pPr>
                <a:defRPr>
                  <a:solidFill>
                    <a:srgbClr val="000000"/>
                  </a:solidFill>
                  <a:latin typeface="Arial"/>
                  <a:ea typeface="Arial"/>
                  <a:cs typeface="Arial"/>
                </a:defRPr>
              </a:lvl3pPr>
              <a:lvl4pPr>
                <a:defRPr>
                  <a:solidFill>
                    <a:srgbClr val="000000"/>
                  </a:solidFill>
                  <a:latin typeface="Arial"/>
                  <a:ea typeface="Arial"/>
                  <a:cs typeface="Arial"/>
                </a:defRPr>
              </a:lvl4pPr>
              <a:lvl5pPr>
                <a:defRPr>
                  <a:solidFill>
                    <a:srgbClr val="000000"/>
                  </a:solidFill>
                  <a:latin typeface="Arial"/>
                  <a:ea typeface="Arial"/>
                  <a:cs typeface="Arial"/>
                </a:defRPr>
              </a:lvl5pPr>
              <a:lvl6pPr>
                <a:defRPr>
                  <a:solidFill>
                    <a:srgbClr val="000000"/>
                  </a:solidFill>
                  <a:latin typeface="Arial"/>
                  <a:ea typeface="Arial"/>
                  <a:cs typeface="Arial"/>
                </a:defRPr>
              </a:lvl6pPr>
              <a:lvl7pPr>
                <a:defRPr>
                  <a:solidFill>
                    <a:srgbClr val="000000"/>
                  </a:solidFill>
                  <a:latin typeface="Arial"/>
                  <a:ea typeface="Arial"/>
                  <a:cs typeface="Arial"/>
                </a:defRPr>
              </a:lvl7pPr>
              <a:lvl8pPr>
                <a:defRPr>
                  <a:solidFill>
                    <a:srgbClr val="000000"/>
                  </a:solidFill>
                  <a:latin typeface="Arial"/>
                  <a:ea typeface="Arial"/>
                  <a:cs typeface="Arial"/>
                </a:defRPr>
              </a:lvl8pPr>
              <a:lvl9pPr>
                <a:defRPr>
                  <a:solidFill>
                    <a:srgbClr val="000000"/>
                  </a:solidFill>
                  <a:latin typeface="Arial"/>
                  <a:ea typeface="Arial"/>
                  <a:cs typeface="Arial"/>
                </a:defRPr>
              </a:lvl9pPr>
            </a:lstStyle>
            <a:p>
              <a:pPr>
                <a:lnSpc>
                  <a:spcPct val="90000"/>
                </a:lnSpc>
                <a:buSzPts val="2100"/>
              </a:pPr>
              <a:r>
                <a:rPr lang="en-US" sz="2400" b="1" dirty="0">
                  <a:solidFill>
                    <a:srgbClr val="FF9933"/>
                  </a:solidFill>
                  <a:sym typeface="Cambria"/>
                </a:rPr>
                <a:t>AICTE approval for MBA and MCA </a:t>
              </a:r>
              <a:r>
                <a:rPr lang="en-US" sz="2400" b="1" dirty="0" err="1">
                  <a:solidFill>
                    <a:srgbClr val="FF9933"/>
                  </a:solidFill>
                  <a:sym typeface="Cambria"/>
                </a:rPr>
                <a:t>Programmes</a:t>
              </a:r>
              <a:r>
                <a:rPr lang="en-US" sz="2400" b="1" dirty="0">
                  <a:solidFill>
                    <a:schemeClr val="lt1"/>
                  </a:solidFill>
                  <a:sym typeface="Cambria"/>
                </a:rPr>
                <a:t>  </a:t>
              </a:r>
              <a:endParaRPr sz="2400" b="1" dirty="0">
                <a:solidFill>
                  <a:schemeClr val="lt1"/>
                </a:solidFill>
                <a:sym typeface="Cambria"/>
              </a:endParaRPr>
            </a:p>
          </p:txBody>
        </p:sp>
      </p:grpSp>
      <p:graphicFrame>
        <p:nvGraphicFramePr>
          <p:cNvPr id="8" name="Google Shape;322;p12">
            <a:extLst>
              <a:ext uri="{FF2B5EF4-FFF2-40B4-BE49-F238E27FC236}">
                <a16:creationId xmlns:a16="http://schemas.microsoft.com/office/drawing/2014/main" id="{EC4427EC-62B9-2D8F-FE41-DCBCCC8577EC}"/>
              </a:ext>
            </a:extLst>
          </p:cNvPr>
          <p:cNvGraphicFramePr/>
          <p:nvPr/>
        </p:nvGraphicFramePr>
        <p:xfrm>
          <a:off x="2052136" y="1997341"/>
          <a:ext cx="8303539" cy="1356103"/>
        </p:xfrm>
        <a:graphic>
          <a:graphicData uri="http://schemas.openxmlformats.org/drawingml/2006/table">
            <a:tbl>
              <a:tblPr firstRow="1" bandRow="1">
                <a:noFill/>
              </a:tblPr>
              <a:tblGrid>
                <a:gridCol w="5251715">
                  <a:extLst>
                    <a:ext uri="{9D8B030D-6E8A-4147-A177-3AD203B41FA5}">
                      <a16:colId xmlns:a16="http://schemas.microsoft.com/office/drawing/2014/main" val="20000"/>
                    </a:ext>
                  </a:extLst>
                </a:gridCol>
                <a:gridCol w="3051824">
                  <a:extLst>
                    <a:ext uri="{9D8B030D-6E8A-4147-A177-3AD203B41FA5}">
                      <a16:colId xmlns:a16="http://schemas.microsoft.com/office/drawing/2014/main" val="20001"/>
                    </a:ext>
                  </a:extLst>
                </a:gridCol>
              </a:tblGrid>
              <a:tr h="389493">
                <a:tc>
                  <a:txBody>
                    <a:bodyPr/>
                    <a:lstStyle/>
                    <a:p>
                      <a:pPr marL="0" marR="0" lvl="0" indent="0" algn="ctr" rtl="0">
                        <a:lnSpc>
                          <a:spcPct val="100000"/>
                        </a:lnSpc>
                        <a:spcBef>
                          <a:spcPts val="0"/>
                        </a:spcBef>
                        <a:spcAft>
                          <a:spcPts val="0"/>
                        </a:spcAft>
                        <a:buClr>
                          <a:srgbClr val="000000"/>
                        </a:buClr>
                        <a:buSzPts val="1400"/>
                        <a:buFont typeface="Arial"/>
                        <a:buNone/>
                      </a:pPr>
                      <a:r>
                        <a:rPr lang="en-US" sz="1600" b="1" u="none" strike="noStrike" cap="none" dirty="0">
                          <a:solidFill>
                            <a:schemeClr val="lt1"/>
                          </a:solidFill>
                          <a:latin typeface="+mj-lt"/>
                        </a:rPr>
                        <a:t>Session</a:t>
                      </a:r>
                      <a:endParaRPr sz="1600" b="1" u="none" strike="noStrike" cap="none" dirty="0">
                        <a:solidFill>
                          <a:schemeClr val="lt1"/>
                        </a:solidFill>
                        <a:latin typeface="+mj-lt"/>
                      </a:endParaRPr>
                    </a:p>
                  </a:txBody>
                  <a:tcPr marL="110833" marR="110833" marT="45733" marB="45733">
                    <a:solidFill>
                      <a:srgbClr val="FF9933"/>
                    </a:solidFill>
                  </a:tcPr>
                </a:tc>
                <a:tc>
                  <a:txBody>
                    <a:bodyPr/>
                    <a:lstStyle/>
                    <a:p>
                      <a:pPr marL="0" marR="0" lvl="0" indent="0" algn="ctr" rtl="0">
                        <a:lnSpc>
                          <a:spcPct val="100000"/>
                        </a:lnSpc>
                        <a:spcBef>
                          <a:spcPts val="0"/>
                        </a:spcBef>
                        <a:spcAft>
                          <a:spcPts val="0"/>
                        </a:spcAft>
                        <a:buClr>
                          <a:schemeClr val="lt1"/>
                        </a:buClr>
                        <a:buSzPts val="1400"/>
                        <a:buFont typeface="Arial"/>
                        <a:buNone/>
                      </a:pPr>
                      <a:r>
                        <a:rPr lang="en-US" sz="1600" b="1" u="none" strike="noStrike" cap="none" dirty="0">
                          <a:solidFill>
                            <a:schemeClr val="lt1"/>
                          </a:solidFill>
                          <a:latin typeface="+mj-lt"/>
                        </a:rPr>
                        <a:t>Approval Letter</a:t>
                      </a:r>
                      <a:endParaRPr sz="1600" b="1" u="none" strike="noStrike" cap="none" dirty="0">
                        <a:solidFill>
                          <a:schemeClr val="lt1"/>
                        </a:solidFill>
                        <a:latin typeface="+mj-lt"/>
                      </a:endParaRPr>
                    </a:p>
                  </a:txBody>
                  <a:tcPr marL="110833" marR="110833" marT="45733" marB="45733">
                    <a:solidFill>
                      <a:srgbClr val="FF9933"/>
                    </a:solidFill>
                  </a:tcPr>
                </a:tc>
                <a:extLst>
                  <a:ext uri="{0D108BD9-81ED-4DB2-BD59-A6C34878D82A}">
                    <a16:rowId xmlns:a16="http://schemas.microsoft.com/office/drawing/2014/main" val="10000"/>
                  </a:ext>
                </a:extLst>
              </a:tr>
              <a:tr h="483305">
                <a:tc>
                  <a:txBody>
                    <a:bodyPr/>
                    <a:lstStyle/>
                    <a:p>
                      <a:pPr marL="0" marR="0" lvl="0" indent="0" algn="l" rtl="0">
                        <a:lnSpc>
                          <a:spcPct val="150000"/>
                        </a:lnSpc>
                        <a:spcBef>
                          <a:spcPts val="0"/>
                        </a:spcBef>
                        <a:spcAft>
                          <a:spcPts val="0"/>
                        </a:spcAft>
                        <a:buClr>
                          <a:srgbClr val="000000"/>
                        </a:buClr>
                        <a:buSzPts val="1400"/>
                        <a:buFont typeface="Arial"/>
                        <a:buNone/>
                      </a:pPr>
                      <a:r>
                        <a:rPr lang="en-US" sz="1600" u="none" strike="noStrike" cap="none">
                          <a:latin typeface="+mj-lt"/>
                        </a:rPr>
                        <a:t>2021-2022 (AICTE Approval for MBA &amp; MCA)</a:t>
                      </a:r>
                      <a:endParaRPr sz="1600" u="none" strike="noStrike" cap="none">
                        <a:latin typeface="+mj-lt"/>
                      </a:endParaRPr>
                    </a:p>
                  </a:txBody>
                  <a:tcPr marL="110833" marR="110833" marT="45733" marB="45733">
                    <a:solidFill>
                      <a:schemeClr val="lt1"/>
                    </a:solidFill>
                  </a:tcPr>
                </a:tc>
                <a:tc>
                  <a:txBody>
                    <a:bodyPr/>
                    <a:lstStyle/>
                    <a:p>
                      <a:pPr marL="0" marR="0" lvl="0" indent="0" algn="ctr" rtl="0">
                        <a:lnSpc>
                          <a:spcPct val="150000"/>
                        </a:lnSpc>
                        <a:spcBef>
                          <a:spcPts val="0"/>
                        </a:spcBef>
                        <a:spcAft>
                          <a:spcPts val="0"/>
                        </a:spcAft>
                        <a:buClr>
                          <a:srgbClr val="000000"/>
                        </a:buClr>
                        <a:buSzPts val="1100"/>
                        <a:buFont typeface="Arial"/>
                        <a:buNone/>
                      </a:pPr>
                      <a:r>
                        <a:rPr lang="en-US" sz="1600" u="sng" strike="noStrike" cap="none" dirty="0">
                          <a:solidFill>
                            <a:srgbClr val="000000"/>
                          </a:solidFill>
                          <a:latin typeface="+mj-lt"/>
                          <a:ea typeface="Times New Roman"/>
                          <a:cs typeface="Times New Roman"/>
                          <a:sym typeface="Times New Roman"/>
                          <a:hlinkClick r:id="rId2">
                            <a:extLst>
                              <a:ext uri="{A12FA001-AC4F-418D-AE19-62706E023703}">
                                <ahyp:hlinkClr xmlns:ahyp="http://schemas.microsoft.com/office/drawing/2018/hyperlinkcolor" val="tx"/>
                              </a:ext>
                            </a:extLst>
                          </a:hlinkClick>
                        </a:rPr>
                        <a:t>Click Here</a:t>
                      </a:r>
                      <a:endParaRPr sz="1600" u="none" strike="noStrike" cap="none" dirty="0">
                        <a:solidFill>
                          <a:srgbClr val="000000"/>
                        </a:solidFill>
                        <a:latin typeface="+mj-lt"/>
                        <a:ea typeface="Times New Roman"/>
                        <a:cs typeface="Times New Roman"/>
                        <a:sym typeface="Times New Roman"/>
                      </a:endParaRPr>
                    </a:p>
                  </a:txBody>
                  <a:tcPr marL="110833" marR="110833" marT="45733" marB="45733">
                    <a:solidFill>
                      <a:schemeClr val="bg1"/>
                    </a:solidFill>
                  </a:tcPr>
                </a:tc>
                <a:extLst>
                  <a:ext uri="{0D108BD9-81ED-4DB2-BD59-A6C34878D82A}">
                    <a16:rowId xmlns:a16="http://schemas.microsoft.com/office/drawing/2014/main" val="10001"/>
                  </a:ext>
                </a:extLst>
              </a:tr>
              <a:tr h="483305">
                <a:tc>
                  <a:txBody>
                    <a:bodyPr/>
                    <a:lstStyle/>
                    <a:p>
                      <a:pPr marL="0" marR="0" lvl="0" indent="0" algn="l" rtl="0">
                        <a:lnSpc>
                          <a:spcPct val="150000"/>
                        </a:lnSpc>
                        <a:spcBef>
                          <a:spcPts val="0"/>
                        </a:spcBef>
                        <a:spcAft>
                          <a:spcPts val="0"/>
                        </a:spcAft>
                        <a:buClr>
                          <a:srgbClr val="000000"/>
                        </a:buClr>
                        <a:buSzPts val="1400"/>
                        <a:buFont typeface="Arial"/>
                        <a:buNone/>
                      </a:pPr>
                      <a:r>
                        <a:rPr lang="en-US" sz="1600" b="0" i="0" u="none" strike="noStrike" cap="none" dirty="0">
                          <a:solidFill>
                            <a:schemeClr val="dk1"/>
                          </a:solidFill>
                          <a:latin typeface="+mj-lt"/>
                          <a:ea typeface="Arial"/>
                          <a:cs typeface="Arial"/>
                          <a:sym typeface="Arial"/>
                        </a:rPr>
                        <a:t>2022-2027 </a:t>
                      </a:r>
                      <a:r>
                        <a:rPr lang="en-US" sz="1600" u="none" strike="noStrike" cap="none" dirty="0">
                          <a:latin typeface="+mj-lt"/>
                        </a:rPr>
                        <a:t>(AICTE Approval for MBA &amp; MCA)</a:t>
                      </a:r>
                      <a:endParaRPr sz="1600" b="0" i="0" u="none" strike="noStrike" cap="none" dirty="0">
                        <a:solidFill>
                          <a:schemeClr val="dk1"/>
                        </a:solidFill>
                        <a:latin typeface="+mj-lt"/>
                        <a:ea typeface="Arial"/>
                        <a:cs typeface="Arial"/>
                        <a:sym typeface="Arial"/>
                      </a:endParaRPr>
                    </a:p>
                  </a:txBody>
                  <a:tcPr marL="110833" marR="110833" marT="45733" marB="45733">
                    <a:solidFill>
                      <a:schemeClr val="lt1"/>
                    </a:solidFill>
                  </a:tcPr>
                </a:tc>
                <a:tc>
                  <a:txBody>
                    <a:bodyPr/>
                    <a:lstStyle/>
                    <a:p>
                      <a:pPr marL="0" marR="0" lvl="0" indent="0" algn="ctr" rtl="0">
                        <a:lnSpc>
                          <a:spcPct val="150000"/>
                        </a:lnSpc>
                        <a:spcBef>
                          <a:spcPts val="0"/>
                        </a:spcBef>
                        <a:spcAft>
                          <a:spcPts val="0"/>
                        </a:spcAft>
                        <a:buClr>
                          <a:srgbClr val="000000"/>
                        </a:buClr>
                        <a:buSzPts val="1100"/>
                        <a:buFont typeface="Arial"/>
                        <a:buNone/>
                      </a:pPr>
                      <a:r>
                        <a:rPr lang="en-US" sz="1600" u="sng" strike="noStrike" cap="none" dirty="0">
                          <a:solidFill>
                            <a:srgbClr val="000000"/>
                          </a:solidFill>
                          <a:latin typeface="+mj-lt"/>
                          <a:ea typeface="Times New Roman"/>
                          <a:cs typeface="Times New Roman"/>
                          <a:sym typeface="Times New Roman"/>
                          <a:hlinkClick r:id="rId3">
                            <a:extLst>
                              <a:ext uri="{A12FA001-AC4F-418D-AE19-62706E023703}">
                                <ahyp:hlinkClr xmlns:ahyp="http://schemas.microsoft.com/office/drawing/2018/hyperlinkcolor" val="tx"/>
                              </a:ext>
                            </a:extLst>
                          </a:hlinkClick>
                        </a:rPr>
                        <a:t>Click Here</a:t>
                      </a:r>
                      <a:endParaRPr sz="1600" u="none" strike="noStrike" cap="none" dirty="0">
                        <a:solidFill>
                          <a:srgbClr val="000000"/>
                        </a:solidFill>
                        <a:latin typeface="+mj-lt"/>
                        <a:ea typeface="Times New Roman"/>
                        <a:cs typeface="Times New Roman"/>
                        <a:sym typeface="Times New Roman"/>
                      </a:endParaRPr>
                    </a:p>
                  </a:txBody>
                  <a:tcPr marL="110833" marR="110833" marT="45733" marB="45733">
                    <a:solidFill>
                      <a:schemeClr val="bg1"/>
                    </a:solidFill>
                  </a:tcPr>
                </a:tc>
                <a:extLst>
                  <a:ext uri="{0D108BD9-81ED-4DB2-BD59-A6C34878D82A}">
                    <a16:rowId xmlns:a16="http://schemas.microsoft.com/office/drawing/2014/main" val="10002"/>
                  </a:ext>
                </a:extLst>
              </a:tr>
            </a:tbl>
          </a:graphicData>
        </a:graphic>
      </p:graphicFrame>
      <p:grpSp>
        <p:nvGrpSpPr>
          <p:cNvPr id="9" name="Group 8">
            <a:extLst>
              <a:ext uri="{FF2B5EF4-FFF2-40B4-BE49-F238E27FC236}">
                <a16:creationId xmlns:a16="http://schemas.microsoft.com/office/drawing/2014/main" id="{ACCA871E-9AA0-8294-F9D5-6C3033C83A3B}"/>
              </a:ext>
            </a:extLst>
          </p:cNvPr>
          <p:cNvGrpSpPr/>
          <p:nvPr/>
        </p:nvGrpSpPr>
        <p:grpSpPr>
          <a:xfrm>
            <a:off x="0" y="0"/>
            <a:ext cx="12192000" cy="933211"/>
            <a:chOff x="0" y="0"/>
            <a:chExt cx="12192000" cy="933210"/>
          </a:xfrm>
          <a:solidFill>
            <a:srgbClr val="FF9933"/>
          </a:solidFill>
        </p:grpSpPr>
        <p:sp>
          <p:nvSpPr>
            <p:cNvPr id="10" name="Rectangle 9">
              <a:extLst>
                <a:ext uri="{FF2B5EF4-FFF2-40B4-BE49-F238E27FC236}">
                  <a16:creationId xmlns:a16="http://schemas.microsoft.com/office/drawing/2014/main" id="{4D3783CC-A805-A1EE-BBCE-405F0E2A00E3}"/>
                </a:ext>
              </a:extLst>
            </p:cNvPr>
            <p:cNvSpPr/>
            <p:nvPr/>
          </p:nvSpPr>
          <p:spPr>
            <a:xfrm>
              <a:off x="0" y="365759"/>
              <a:ext cx="12192000" cy="154745"/>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400" dirty="0"/>
            </a:p>
          </p:txBody>
        </p:sp>
        <p:pic>
          <p:nvPicPr>
            <p:cNvPr id="11" name="Picture 10">
              <a:extLst>
                <a:ext uri="{FF2B5EF4-FFF2-40B4-BE49-F238E27FC236}">
                  <a16:creationId xmlns:a16="http://schemas.microsoft.com/office/drawing/2014/main" id="{BA7951C5-D770-EB86-4BB6-8A6AE258317A}"/>
                </a:ext>
              </a:extLst>
            </p:cNvPr>
            <p:cNvPicPr>
              <a:picLocks noChangeAspect="1"/>
            </p:cNvPicPr>
            <p:nvPr/>
          </p:nvPicPr>
          <p:blipFill>
            <a:blip r:embed="rId4"/>
            <a:stretch>
              <a:fillRect/>
            </a:stretch>
          </p:blipFill>
          <p:spPr>
            <a:xfrm>
              <a:off x="366763" y="0"/>
              <a:ext cx="1544709" cy="933210"/>
            </a:xfrm>
            <a:prstGeom prst="rect">
              <a:avLst/>
            </a:prstGeom>
            <a:grpFill/>
          </p:spPr>
        </p:pic>
        <p:pic>
          <p:nvPicPr>
            <p:cNvPr id="16" name="Picture 15">
              <a:extLst>
                <a:ext uri="{FF2B5EF4-FFF2-40B4-BE49-F238E27FC236}">
                  <a16:creationId xmlns:a16="http://schemas.microsoft.com/office/drawing/2014/main" id="{343F5940-917A-1002-F672-E3BC41877068}"/>
                </a:ext>
              </a:extLst>
            </p:cNvPr>
            <p:cNvPicPr>
              <a:picLocks noChangeAspect="1"/>
            </p:cNvPicPr>
            <p:nvPr/>
          </p:nvPicPr>
          <p:blipFill>
            <a:blip r:embed="rId5"/>
            <a:stretch>
              <a:fillRect/>
            </a:stretch>
          </p:blipFill>
          <p:spPr>
            <a:xfrm>
              <a:off x="9755380" y="90145"/>
              <a:ext cx="2069857" cy="752920"/>
            </a:xfrm>
            <a:prstGeom prst="rect">
              <a:avLst/>
            </a:prstGeom>
            <a:grpFill/>
          </p:spPr>
        </p:pic>
      </p:grpSp>
      <p:sp>
        <p:nvSpPr>
          <p:cNvPr id="3" name="Google Shape;311;p11">
            <a:extLst>
              <a:ext uri="{FF2B5EF4-FFF2-40B4-BE49-F238E27FC236}">
                <a16:creationId xmlns:a16="http://schemas.microsoft.com/office/drawing/2014/main" id="{4F0A966C-D3A7-A09F-6D60-382C925C48C0}"/>
              </a:ext>
            </a:extLst>
          </p:cNvPr>
          <p:cNvSpPr txBox="1">
            <a:spLocks/>
          </p:cNvSpPr>
          <p:nvPr/>
        </p:nvSpPr>
        <p:spPr>
          <a:xfrm>
            <a:off x="3022663" y="74538"/>
            <a:ext cx="5990637" cy="803759"/>
          </a:xfrm>
          <a:prstGeom prst="rect">
            <a:avLst/>
          </a:prstGeom>
          <a:solidFill>
            <a:srgbClr val="FF9933"/>
          </a:solidFill>
          <a:ln>
            <a:noFill/>
          </a:ln>
        </p:spPr>
        <p:txBody>
          <a:bodyPr spcFirstLastPara="1" wrap="square" lIns="121900" tIns="60933" rIns="121900" bIns="60933"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lnSpc>
                <a:spcPct val="90000"/>
              </a:lnSpc>
              <a:buSzPts val="2100"/>
            </a:pPr>
            <a:r>
              <a:rPr lang="en-GB" sz="2667" b="1" dirty="0">
                <a:solidFill>
                  <a:schemeClr val="lt1"/>
                </a:solidFill>
                <a:latin typeface="Montserrat" panose="00000500000000000000" pitchFamily="2" charset="0"/>
                <a:ea typeface="Cambria"/>
                <a:sym typeface="Cambria"/>
              </a:rPr>
              <a:t>Recognitions and Approvals for LPU Distance Education</a:t>
            </a:r>
          </a:p>
        </p:txBody>
      </p:sp>
    </p:spTree>
    <p:extLst>
      <p:ext uri="{BB962C8B-B14F-4D97-AF65-F5344CB8AC3E}">
        <p14:creationId xmlns:p14="http://schemas.microsoft.com/office/powerpoint/2010/main" val="398492928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340"/>
        <p:cNvGrpSpPr/>
        <p:nvPr/>
      </p:nvGrpSpPr>
      <p:grpSpPr>
        <a:xfrm>
          <a:off x="0" y="0"/>
          <a:ext cx="0" cy="0"/>
          <a:chOff x="0" y="0"/>
          <a:chExt cx="0" cy="0"/>
        </a:xfrm>
      </p:grpSpPr>
      <p:sp>
        <p:nvSpPr>
          <p:cNvPr id="341" name="Google Shape;341;p13"/>
          <p:cNvSpPr/>
          <p:nvPr/>
        </p:nvSpPr>
        <p:spPr>
          <a:xfrm>
            <a:off x="0" y="5217427"/>
            <a:ext cx="12192000" cy="812800"/>
          </a:xfrm>
          <a:prstGeom prst="rect">
            <a:avLst/>
          </a:prstGeom>
          <a:solidFill>
            <a:srgbClr val="E67622"/>
          </a:solidFill>
          <a:ln>
            <a:noFill/>
          </a:ln>
        </p:spPr>
        <p:txBody>
          <a:bodyPr spcFirstLastPara="1" wrap="square" lIns="121900" tIns="60933" rIns="121900" bIns="60933" anchor="ctr" anchorCtr="0">
            <a:noAutofit/>
          </a:bodyPr>
          <a:lstStyle/>
          <a:p>
            <a:pPr algn="ctr">
              <a:buSzPts val="1400"/>
            </a:pPr>
            <a:endParaRPr sz="2400" dirty="0">
              <a:latin typeface="Montserrat" panose="00000500000000000000" pitchFamily="2" charset="0"/>
              <a:ea typeface="Cambria"/>
              <a:sym typeface="Cambria"/>
            </a:endParaRPr>
          </a:p>
        </p:txBody>
      </p:sp>
      <p:sp>
        <p:nvSpPr>
          <p:cNvPr id="342" name="Google Shape;342;p13"/>
          <p:cNvSpPr/>
          <p:nvPr/>
        </p:nvSpPr>
        <p:spPr>
          <a:xfrm>
            <a:off x="6639951" y="992072"/>
            <a:ext cx="5348848" cy="5865928"/>
          </a:xfrm>
          <a:prstGeom prst="rect">
            <a:avLst/>
          </a:prstGeom>
          <a:solidFill>
            <a:srgbClr val="E67622"/>
          </a:solidFill>
          <a:ln>
            <a:noFill/>
          </a:ln>
        </p:spPr>
        <p:txBody>
          <a:bodyPr spcFirstLastPara="1" wrap="square" lIns="121900" tIns="60933" rIns="121900" bIns="60933" anchor="ctr" anchorCtr="0">
            <a:noAutofit/>
          </a:bodyPr>
          <a:lstStyle/>
          <a:p>
            <a:pPr algn="ctr">
              <a:buClr>
                <a:srgbClr val="000000"/>
              </a:buClr>
              <a:buSzPts val="1400"/>
            </a:pPr>
            <a:endParaRPr sz="2400" dirty="0">
              <a:solidFill>
                <a:schemeClr val="lt1"/>
              </a:solidFill>
              <a:latin typeface="Montserrat" panose="00000500000000000000" pitchFamily="2" charset="0"/>
              <a:ea typeface="Cambria"/>
              <a:cs typeface="Cambria"/>
              <a:sym typeface="Cambria"/>
            </a:endParaRPr>
          </a:p>
        </p:txBody>
      </p:sp>
      <p:pic>
        <p:nvPicPr>
          <p:cNvPr id="344" name="Google Shape;344;p13"/>
          <p:cNvPicPr preferRelativeResize="0"/>
          <p:nvPr/>
        </p:nvPicPr>
        <p:blipFill rotWithShape="1">
          <a:blip r:embed="rId3">
            <a:alphaModFix/>
          </a:blip>
          <a:srcRect/>
          <a:stretch/>
        </p:blipFill>
        <p:spPr>
          <a:xfrm>
            <a:off x="6775267" y="1115009"/>
            <a:ext cx="5078216" cy="5660384"/>
          </a:xfrm>
          <a:prstGeom prst="rect">
            <a:avLst/>
          </a:prstGeom>
          <a:noFill/>
          <a:ln>
            <a:noFill/>
          </a:ln>
        </p:spPr>
      </p:pic>
      <p:sp>
        <p:nvSpPr>
          <p:cNvPr id="3" name="TextBox 2">
            <a:extLst>
              <a:ext uri="{FF2B5EF4-FFF2-40B4-BE49-F238E27FC236}">
                <a16:creationId xmlns:a16="http://schemas.microsoft.com/office/drawing/2014/main" id="{30A1D077-93D3-1D01-544F-BB3E933A87A9}"/>
              </a:ext>
            </a:extLst>
          </p:cNvPr>
          <p:cNvSpPr txBox="1"/>
          <p:nvPr/>
        </p:nvSpPr>
        <p:spPr>
          <a:xfrm>
            <a:off x="1327638" y="2702647"/>
            <a:ext cx="5176997" cy="1421928"/>
          </a:xfrm>
          <a:prstGeom prst="rect">
            <a:avLst/>
          </a:prstGeom>
          <a:noFill/>
        </p:spPr>
        <p:txBody>
          <a:bodyPr wrap="square">
            <a:spAutoFit/>
          </a:bodyPr>
          <a:lstStyle/>
          <a:p>
            <a:pPr>
              <a:lnSpc>
                <a:spcPct val="90000"/>
              </a:lnSpc>
              <a:buClr>
                <a:srgbClr val="000000"/>
              </a:buClr>
              <a:buSzPts val="3700"/>
            </a:pPr>
            <a:r>
              <a:rPr lang="en-US" sz="3200" b="1" dirty="0">
                <a:solidFill>
                  <a:srgbClr val="E67622"/>
                </a:solidFill>
                <a:latin typeface="Cambria" panose="02040503050406030204" pitchFamily="18" charset="0"/>
                <a:ea typeface="Cambria" panose="02040503050406030204" pitchFamily="18" charset="0"/>
                <a:cs typeface="Cambria"/>
                <a:sym typeface="Cambria"/>
              </a:rPr>
              <a:t>ODL and Online Degrees at par with Conventional Mode (Regular)</a:t>
            </a:r>
          </a:p>
        </p:txBody>
      </p:sp>
      <p:grpSp>
        <p:nvGrpSpPr>
          <p:cNvPr id="7" name="Group 6">
            <a:extLst>
              <a:ext uri="{FF2B5EF4-FFF2-40B4-BE49-F238E27FC236}">
                <a16:creationId xmlns:a16="http://schemas.microsoft.com/office/drawing/2014/main" id="{26F08100-A2C0-0ED6-89DB-7BDAFA0BB844}"/>
              </a:ext>
            </a:extLst>
          </p:cNvPr>
          <p:cNvGrpSpPr/>
          <p:nvPr/>
        </p:nvGrpSpPr>
        <p:grpSpPr>
          <a:xfrm>
            <a:off x="0" y="0"/>
            <a:ext cx="12192000" cy="933211"/>
            <a:chOff x="0" y="0"/>
            <a:chExt cx="12192000" cy="933210"/>
          </a:xfrm>
          <a:solidFill>
            <a:srgbClr val="FF9933"/>
          </a:solidFill>
        </p:grpSpPr>
        <p:sp>
          <p:nvSpPr>
            <p:cNvPr id="12" name="Rectangle 11">
              <a:extLst>
                <a:ext uri="{FF2B5EF4-FFF2-40B4-BE49-F238E27FC236}">
                  <a16:creationId xmlns:a16="http://schemas.microsoft.com/office/drawing/2014/main" id="{B05307B9-03DC-1429-AB67-CD55C6BC14E0}"/>
                </a:ext>
              </a:extLst>
            </p:cNvPr>
            <p:cNvSpPr/>
            <p:nvPr/>
          </p:nvSpPr>
          <p:spPr>
            <a:xfrm>
              <a:off x="0" y="365759"/>
              <a:ext cx="12192000" cy="154745"/>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400" dirty="0"/>
            </a:p>
          </p:txBody>
        </p:sp>
        <p:pic>
          <p:nvPicPr>
            <p:cNvPr id="13" name="Picture 12">
              <a:extLst>
                <a:ext uri="{FF2B5EF4-FFF2-40B4-BE49-F238E27FC236}">
                  <a16:creationId xmlns:a16="http://schemas.microsoft.com/office/drawing/2014/main" id="{22FEE97A-A9E5-F369-1332-3587EF9A7E8D}"/>
                </a:ext>
              </a:extLst>
            </p:cNvPr>
            <p:cNvPicPr>
              <a:picLocks noChangeAspect="1"/>
            </p:cNvPicPr>
            <p:nvPr/>
          </p:nvPicPr>
          <p:blipFill>
            <a:blip r:embed="rId4"/>
            <a:stretch>
              <a:fillRect/>
            </a:stretch>
          </p:blipFill>
          <p:spPr>
            <a:xfrm>
              <a:off x="366763" y="0"/>
              <a:ext cx="1544709" cy="933210"/>
            </a:xfrm>
            <a:prstGeom prst="rect">
              <a:avLst/>
            </a:prstGeom>
            <a:grpFill/>
          </p:spPr>
        </p:pic>
        <p:pic>
          <p:nvPicPr>
            <p:cNvPr id="14" name="Picture 13">
              <a:extLst>
                <a:ext uri="{FF2B5EF4-FFF2-40B4-BE49-F238E27FC236}">
                  <a16:creationId xmlns:a16="http://schemas.microsoft.com/office/drawing/2014/main" id="{C0AA195C-4695-D631-C84F-DA62FF493598}"/>
                </a:ext>
              </a:extLst>
            </p:cNvPr>
            <p:cNvPicPr>
              <a:picLocks noChangeAspect="1"/>
            </p:cNvPicPr>
            <p:nvPr/>
          </p:nvPicPr>
          <p:blipFill>
            <a:blip r:embed="rId5"/>
            <a:stretch>
              <a:fillRect/>
            </a:stretch>
          </p:blipFill>
          <p:spPr>
            <a:xfrm>
              <a:off x="9755380" y="90145"/>
              <a:ext cx="2069857" cy="752920"/>
            </a:xfrm>
            <a:prstGeom prst="rect">
              <a:avLst/>
            </a:prstGeom>
            <a:grpFill/>
          </p:spPr>
        </p:pic>
      </p:gr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58" name="Google Shape;158;g1446ae2e1f4_2_12"/>
          <p:cNvSpPr txBox="1">
            <a:spLocks noGrp="1"/>
          </p:cNvSpPr>
          <p:nvPr>
            <p:ph type="title"/>
          </p:nvPr>
        </p:nvSpPr>
        <p:spPr>
          <a:xfrm>
            <a:off x="3176390" y="615996"/>
            <a:ext cx="4945732" cy="523641"/>
          </a:xfrm>
          <a:prstGeom prst="rect">
            <a:avLst/>
          </a:prstGeom>
          <a:noFill/>
          <a:ln>
            <a:noFill/>
          </a:ln>
        </p:spPr>
        <p:txBody>
          <a:bodyPr spcFirstLastPara="1" vert="horz" wrap="square" lIns="121900" tIns="60933" rIns="121900" bIns="60933" rtlCol="0" anchor="ctr" anchorCtr="0">
            <a:noAutofit/>
          </a:bodyPr>
          <a:lstStyle/>
          <a:p>
            <a:pPr algn="ctr">
              <a:buClr>
                <a:srgbClr val="000000"/>
              </a:buClr>
              <a:buSzPts val="2100"/>
            </a:pPr>
            <a:r>
              <a:rPr lang="en-US" b="1" dirty="0">
                <a:solidFill>
                  <a:srgbClr val="E67622"/>
                </a:solidFill>
                <a:latin typeface="Cambria" panose="02040503050406030204" pitchFamily="18" charset="0"/>
                <a:ea typeface="Cambria" panose="02040503050406030204" pitchFamily="18" charset="0"/>
                <a:sym typeface="Cambria"/>
              </a:rPr>
              <a:t>Rankings &amp; Awards</a:t>
            </a:r>
            <a:endParaRPr b="1" dirty="0">
              <a:solidFill>
                <a:srgbClr val="E67622"/>
              </a:solidFill>
              <a:latin typeface="Cambria" panose="02040503050406030204" pitchFamily="18" charset="0"/>
              <a:ea typeface="Cambria" panose="02040503050406030204" pitchFamily="18" charset="0"/>
            </a:endParaRPr>
          </a:p>
        </p:txBody>
      </p:sp>
      <p:pic>
        <p:nvPicPr>
          <p:cNvPr id="159" name="Google Shape;159;g1446ae2e1f4_2_12"/>
          <p:cNvPicPr preferRelativeResize="0"/>
          <p:nvPr/>
        </p:nvPicPr>
        <p:blipFill rotWithShape="1">
          <a:blip r:embed="rId3">
            <a:alphaModFix/>
          </a:blip>
          <a:srcRect/>
          <a:stretch/>
        </p:blipFill>
        <p:spPr>
          <a:xfrm>
            <a:off x="6096000" y="1436208"/>
            <a:ext cx="5557592" cy="5285635"/>
          </a:xfrm>
          <a:prstGeom prst="rect">
            <a:avLst/>
          </a:prstGeom>
          <a:ln w="38100" cap="sq">
            <a:solidFill>
              <a:srgbClr val="E67622"/>
            </a:solidFill>
            <a:prstDash val="solid"/>
            <a:miter lim="800000"/>
          </a:ln>
          <a:effectLst>
            <a:outerShdw blurRad="50800" dist="38100" dir="2700000" algn="tl" rotWithShape="0">
              <a:srgbClr val="000000">
                <a:alpha val="43000"/>
              </a:srgbClr>
            </a:outerShdw>
          </a:effectLst>
        </p:spPr>
      </p:pic>
      <p:sp>
        <p:nvSpPr>
          <p:cNvPr id="160" name="Google Shape;160;g1446ae2e1f4_2_12"/>
          <p:cNvSpPr txBox="1"/>
          <p:nvPr/>
        </p:nvSpPr>
        <p:spPr>
          <a:xfrm>
            <a:off x="380072" y="2634991"/>
            <a:ext cx="5269185" cy="2298346"/>
          </a:xfrm>
          <a:prstGeom prst="rect">
            <a:avLst/>
          </a:prstGeom>
          <a:noFill/>
          <a:ln>
            <a:noFill/>
          </a:ln>
        </p:spPr>
        <p:txBody>
          <a:bodyPr spcFirstLastPara="1" wrap="square" lIns="121900" tIns="121900" rIns="121900" bIns="121900" anchor="t" anchorCtr="0">
            <a:spAutoFit/>
          </a:bodyPr>
          <a:lstStyle/>
          <a:p>
            <a:pPr algn="ctr">
              <a:buClr>
                <a:srgbClr val="000000"/>
              </a:buClr>
              <a:buSzPts val="1550"/>
            </a:pPr>
            <a:r>
              <a:rPr lang="en-GB" sz="2667" b="1" dirty="0">
                <a:solidFill>
                  <a:srgbClr val="202124"/>
                </a:solidFill>
                <a:latin typeface="Cambria" panose="02040503050406030204" pitchFamily="18" charset="0"/>
                <a:ea typeface="Cambria" panose="02040503050406030204" pitchFamily="18" charset="0"/>
                <a:cs typeface="Roboto"/>
                <a:sym typeface="Roboto"/>
              </a:rPr>
              <a:t>LPU bags Top Online and Distance Learning Institute of India Award 2022 from 'Competition Success Review’ Magazine </a:t>
            </a:r>
          </a:p>
        </p:txBody>
      </p:sp>
      <p:grpSp>
        <p:nvGrpSpPr>
          <p:cNvPr id="6" name="Group 5">
            <a:extLst>
              <a:ext uri="{FF2B5EF4-FFF2-40B4-BE49-F238E27FC236}">
                <a16:creationId xmlns:a16="http://schemas.microsoft.com/office/drawing/2014/main" id="{42E7C8C1-9589-EBB6-BA63-5A43FF1F8E49}"/>
              </a:ext>
            </a:extLst>
          </p:cNvPr>
          <p:cNvGrpSpPr/>
          <p:nvPr/>
        </p:nvGrpSpPr>
        <p:grpSpPr>
          <a:xfrm>
            <a:off x="0" y="0"/>
            <a:ext cx="12192000" cy="933211"/>
            <a:chOff x="0" y="0"/>
            <a:chExt cx="12192000" cy="933210"/>
          </a:xfrm>
          <a:solidFill>
            <a:srgbClr val="FF9933"/>
          </a:solidFill>
        </p:grpSpPr>
        <p:sp>
          <p:nvSpPr>
            <p:cNvPr id="11" name="Rectangle 10">
              <a:extLst>
                <a:ext uri="{FF2B5EF4-FFF2-40B4-BE49-F238E27FC236}">
                  <a16:creationId xmlns:a16="http://schemas.microsoft.com/office/drawing/2014/main" id="{B0D345AE-33D0-A8AF-EC7B-314352B790EE}"/>
                </a:ext>
              </a:extLst>
            </p:cNvPr>
            <p:cNvSpPr/>
            <p:nvPr/>
          </p:nvSpPr>
          <p:spPr>
            <a:xfrm>
              <a:off x="0" y="365759"/>
              <a:ext cx="12192000" cy="154745"/>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400" dirty="0"/>
            </a:p>
          </p:txBody>
        </p:sp>
        <p:pic>
          <p:nvPicPr>
            <p:cNvPr id="12" name="Picture 11">
              <a:extLst>
                <a:ext uri="{FF2B5EF4-FFF2-40B4-BE49-F238E27FC236}">
                  <a16:creationId xmlns:a16="http://schemas.microsoft.com/office/drawing/2014/main" id="{9B184DF8-8DEC-B4F7-CC83-BE8FAED2674C}"/>
                </a:ext>
              </a:extLst>
            </p:cNvPr>
            <p:cNvPicPr>
              <a:picLocks noChangeAspect="1"/>
            </p:cNvPicPr>
            <p:nvPr/>
          </p:nvPicPr>
          <p:blipFill>
            <a:blip r:embed="rId4"/>
            <a:stretch>
              <a:fillRect/>
            </a:stretch>
          </p:blipFill>
          <p:spPr>
            <a:xfrm>
              <a:off x="366763" y="0"/>
              <a:ext cx="1544709" cy="933210"/>
            </a:xfrm>
            <a:prstGeom prst="rect">
              <a:avLst/>
            </a:prstGeom>
            <a:grpFill/>
          </p:spPr>
        </p:pic>
        <p:pic>
          <p:nvPicPr>
            <p:cNvPr id="13" name="Picture 12">
              <a:extLst>
                <a:ext uri="{FF2B5EF4-FFF2-40B4-BE49-F238E27FC236}">
                  <a16:creationId xmlns:a16="http://schemas.microsoft.com/office/drawing/2014/main" id="{CBED2D68-EDDD-0E16-FC36-D396D7E331FF}"/>
                </a:ext>
              </a:extLst>
            </p:cNvPr>
            <p:cNvPicPr>
              <a:picLocks noChangeAspect="1"/>
            </p:cNvPicPr>
            <p:nvPr/>
          </p:nvPicPr>
          <p:blipFill>
            <a:blip r:embed="rId5"/>
            <a:stretch>
              <a:fillRect/>
            </a:stretch>
          </p:blipFill>
          <p:spPr>
            <a:xfrm>
              <a:off x="9755380" y="90145"/>
              <a:ext cx="2069857" cy="752920"/>
            </a:xfrm>
            <a:prstGeom prst="rect">
              <a:avLst/>
            </a:prstGeom>
            <a:grpFill/>
          </p:spPr>
        </p:pic>
      </p:grpSp>
    </p:spTree>
    <p:extLst>
      <p:ext uri="{BB962C8B-B14F-4D97-AF65-F5344CB8AC3E}">
        <p14:creationId xmlns:p14="http://schemas.microsoft.com/office/powerpoint/2010/main" val="305586428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pic>
        <p:nvPicPr>
          <p:cNvPr id="166" name="Google Shape;166;p11"/>
          <p:cNvPicPr preferRelativeResize="0"/>
          <p:nvPr/>
        </p:nvPicPr>
        <p:blipFill>
          <a:blip r:embed="rId3">
            <a:alphaModFix/>
          </a:blip>
          <a:stretch>
            <a:fillRect/>
          </a:stretch>
        </p:blipFill>
        <p:spPr>
          <a:xfrm>
            <a:off x="203202" y="1657411"/>
            <a:ext cx="11785599" cy="4641815"/>
          </a:xfrm>
          <a:prstGeom prst="rect">
            <a:avLst/>
          </a:prstGeom>
          <a:noFill/>
          <a:ln>
            <a:noFill/>
          </a:ln>
        </p:spPr>
      </p:pic>
      <p:sp>
        <p:nvSpPr>
          <p:cNvPr id="9" name="Google Shape;158;g1446ae2e1f4_2_12">
            <a:extLst>
              <a:ext uri="{FF2B5EF4-FFF2-40B4-BE49-F238E27FC236}">
                <a16:creationId xmlns:a16="http://schemas.microsoft.com/office/drawing/2014/main" id="{DC95ED32-9C9B-829A-9728-54CE6DFBF686}"/>
              </a:ext>
            </a:extLst>
          </p:cNvPr>
          <p:cNvSpPr txBox="1">
            <a:spLocks/>
          </p:cNvSpPr>
          <p:nvPr/>
        </p:nvSpPr>
        <p:spPr>
          <a:xfrm>
            <a:off x="3068895" y="884997"/>
            <a:ext cx="4945732" cy="523641"/>
          </a:xfrm>
          <a:prstGeom prst="rect">
            <a:avLst/>
          </a:prstGeom>
          <a:noFill/>
          <a:ln>
            <a:noFill/>
          </a:ln>
        </p:spPr>
        <p:txBody>
          <a:bodyPr spcFirstLastPara="1" vert="horz" wrap="square" lIns="121900" tIns="60933" rIns="121900" bIns="60933" rtlCol="0" anchor="ctr" anchorCtr="0">
            <a:noAutofit/>
          </a:bodyPr>
          <a:lstStyle>
            <a:lvl1pPr lvl="0" algn="l" defTabSz="914400" rtl="0" eaLnBrk="1" latinLnBrk="0" hangingPunct="1">
              <a:lnSpc>
                <a:spcPct val="100000"/>
              </a:lnSpc>
              <a:spcBef>
                <a:spcPts val="0"/>
              </a:spcBef>
              <a:spcAft>
                <a:spcPts val="0"/>
              </a:spcAft>
              <a:buSzPts val="1400"/>
              <a:buNone/>
              <a:defRPr sz="3200" b="0" i="0" kern="1200">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pPr algn="ctr">
              <a:buClr>
                <a:srgbClr val="000000"/>
              </a:buClr>
              <a:buSzPts val="2100"/>
            </a:pPr>
            <a:r>
              <a:rPr lang="en-US" b="1" dirty="0">
                <a:solidFill>
                  <a:srgbClr val="E67622"/>
                </a:solidFill>
                <a:latin typeface="Cambria" panose="02040503050406030204" pitchFamily="18" charset="0"/>
                <a:ea typeface="Cambria" panose="02040503050406030204" pitchFamily="18" charset="0"/>
                <a:sym typeface="Cambria"/>
              </a:rPr>
              <a:t>Rankings &amp; Awards</a:t>
            </a:r>
            <a:endParaRPr lang="en-US" b="1" dirty="0">
              <a:solidFill>
                <a:srgbClr val="E67622"/>
              </a:solidFill>
              <a:latin typeface="Cambria" panose="02040503050406030204" pitchFamily="18" charset="0"/>
              <a:ea typeface="Cambria" panose="02040503050406030204" pitchFamily="18" charset="0"/>
            </a:endParaRPr>
          </a:p>
        </p:txBody>
      </p:sp>
      <p:grpSp>
        <p:nvGrpSpPr>
          <p:cNvPr id="6" name="Group 5">
            <a:extLst>
              <a:ext uri="{FF2B5EF4-FFF2-40B4-BE49-F238E27FC236}">
                <a16:creationId xmlns:a16="http://schemas.microsoft.com/office/drawing/2014/main" id="{F6E9388E-607E-1ACB-4024-AC0E9BD57091}"/>
              </a:ext>
            </a:extLst>
          </p:cNvPr>
          <p:cNvGrpSpPr/>
          <p:nvPr/>
        </p:nvGrpSpPr>
        <p:grpSpPr>
          <a:xfrm>
            <a:off x="0" y="0"/>
            <a:ext cx="12192000" cy="933211"/>
            <a:chOff x="0" y="0"/>
            <a:chExt cx="12192000" cy="933210"/>
          </a:xfrm>
          <a:solidFill>
            <a:srgbClr val="FF9933"/>
          </a:solidFill>
        </p:grpSpPr>
        <p:sp>
          <p:nvSpPr>
            <p:cNvPr id="12" name="Rectangle 11">
              <a:extLst>
                <a:ext uri="{FF2B5EF4-FFF2-40B4-BE49-F238E27FC236}">
                  <a16:creationId xmlns:a16="http://schemas.microsoft.com/office/drawing/2014/main" id="{E0A1B6A7-35C0-30D1-6A77-1781025ABFE6}"/>
                </a:ext>
              </a:extLst>
            </p:cNvPr>
            <p:cNvSpPr/>
            <p:nvPr/>
          </p:nvSpPr>
          <p:spPr>
            <a:xfrm>
              <a:off x="0" y="365759"/>
              <a:ext cx="12192000" cy="154745"/>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400" dirty="0"/>
            </a:p>
          </p:txBody>
        </p:sp>
        <p:pic>
          <p:nvPicPr>
            <p:cNvPr id="13" name="Picture 12">
              <a:extLst>
                <a:ext uri="{FF2B5EF4-FFF2-40B4-BE49-F238E27FC236}">
                  <a16:creationId xmlns:a16="http://schemas.microsoft.com/office/drawing/2014/main" id="{FFFB4F19-7DC2-8F00-CF19-6F2ADEEFEC47}"/>
                </a:ext>
              </a:extLst>
            </p:cNvPr>
            <p:cNvPicPr>
              <a:picLocks noChangeAspect="1"/>
            </p:cNvPicPr>
            <p:nvPr/>
          </p:nvPicPr>
          <p:blipFill>
            <a:blip r:embed="rId4"/>
            <a:stretch>
              <a:fillRect/>
            </a:stretch>
          </p:blipFill>
          <p:spPr>
            <a:xfrm>
              <a:off x="366763" y="0"/>
              <a:ext cx="1544709" cy="933210"/>
            </a:xfrm>
            <a:prstGeom prst="rect">
              <a:avLst/>
            </a:prstGeom>
            <a:grpFill/>
          </p:spPr>
        </p:pic>
        <p:pic>
          <p:nvPicPr>
            <p:cNvPr id="14" name="Picture 13">
              <a:extLst>
                <a:ext uri="{FF2B5EF4-FFF2-40B4-BE49-F238E27FC236}">
                  <a16:creationId xmlns:a16="http://schemas.microsoft.com/office/drawing/2014/main" id="{1D5EAAFF-370A-0AFD-0B0F-B64CECCD3C4B}"/>
                </a:ext>
              </a:extLst>
            </p:cNvPr>
            <p:cNvPicPr>
              <a:picLocks noChangeAspect="1"/>
            </p:cNvPicPr>
            <p:nvPr/>
          </p:nvPicPr>
          <p:blipFill>
            <a:blip r:embed="rId5"/>
            <a:stretch>
              <a:fillRect/>
            </a:stretch>
          </p:blipFill>
          <p:spPr>
            <a:xfrm>
              <a:off x="9755380" y="90145"/>
              <a:ext cx="2069857" cy="752920"/>
            </a:xfrm>
            <a:prstGeom prst="rect">
              <a:avLst/>
            </a:prstGeom>
            <a:grpFill/>
          </p:spPr>
        </p:pic>
      </p:grpSp>
    </p:spTree>
    <p:extLst>
      <p:ext uri="{BB962C8B-B14F-4D97-AF65-F5344CB8AC3E}">
        <p14:creationId xmlns:p14="http://schemas.microsoft.com/office/powerpoint/2010/main" val="143895826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C8AF7414-9772-3F2B-73A1-401D4FD5BF75}"/>
              </a:ext>
            </a:extLst>
          </p:cNvPr>
          <p:cNvSpPr txBox="1"/>
          <p:nvPr/>
        </p:nvSpPr>
        <p:spPr>
          <a:xfrm>
            <a:off x="8351521" y="6468041"/>
            <a:ext cx="3946914" cy="246221"/>
          </a:xfrm>
          <a:prstGeom prst="rect">
            <a:avLst/>
          </a:prstGeom>
          <a:noFill/>
        </p:spPr>
        <p:txBody>
          <a:bodyPr wrap="none" rtlCol="0">
            <a:spAutoFit/>
          </a:bodyPr>
          <a:lstStyle/>
          <a:p>
            <a:r>
              <a:rPr lang="en-US" sz="1000" b="1" spc="300" dirty="0">
                <a:solidFill>
                  <a:schemeClr val="bg1"/>
                </a:solidFill>
                <a:latin typeface="Open Sans" charset="0"/>
                <a:ea typeface="Open Sans" charset="0"/>
                <a:cs typeface="Open Sans" charset="0"/>
              </a:rPr>
              <a:t>WWW.LPUDE.IN, WWW.LPUONLINE.COM</a:t>
            </a:r>
          </a:p>
        </p:txBody>
      </p:sp>
      <p:graphicFrame>
        <p:nvGraphicFramePr>
          <p:cNvPr id="14" name="Table 13">
            <a:extLst>
              <a:ext uri="{FF2B5EF4-FFF2-40B4-BE49-F238E27FC236}">
                <a16:creationId xmlns:a16="http://schemas.microsoft.com/office/drawing/2014/main" id="{082E413A-5CA7-D474-8597-DF2FBC593495}"/>
              </a:ext>
            </a:extLst>
          </p:cNvPr>
          <p:cNvGraphicFramePr>
            <a:graphicFrameLocks noGrp="1"/>
          </p:cNvGraphicFramePr>
          <p:nvPr/>
        </p:nvGraphicFramePr>
        <p:xfrm>
          <a:off x="304990" y="1377789"/>
          <a:ext cx="11582024" cy="5149193"/>
        </p:xfrm>
        <a:graphic>
          <a:graphicData uri="http://schemas.openxmlformats.org/drawingml/2006/table">
            <a:tbl>
              <a:tblPr>
                <a:tableStyleId>{5C22544A-7EE6-4342-B048-85BDC9FD1C3A}</a:tableStyleId>
              </a:tblPr>
              <a:tblGrid>
                <a:gridCol w="641879">
                  <a:extLst>
                    <a:ext uri="{9D8B030D-6E8A-4147-A177-3AD203B41FA5}">
                      <a16:colId xmlns:a16="http://schemas.microsoft.com/office/drawing/2014/main" val="3042551970"/>
                    </a:ext>
                  </a:extLst>
                </a:gridCol>
                <a:gridCol w="2841171">
                  <a:extLst>
                    <a:ext uri="{9D8B030D-6E8A-4147-A177-3AD203B41FA5}">
                      <a16:colId xmlns:a16="http://schemas.microsoft.com/office/drawing/2014/main" val="1485053500"/>
                    </a:ext>
                  </a:extLst>
                </a:gridCol>
                <a:gridCol w="2237117">
                  <a:extLst>
                    <a:ext uri="{9D8B030D-6E8A-4147-A177-3AD203B41FA5}">
                      <a16:colId xmlns:a16="http://schemas.microsoft.com/office/drawing/2014/main" val="457309023"/>
                    </a:ext>
                  </a:extLst>
                </a:gridCol>
                <a:gridCol w="1457367">
                  <a:extLst>
                    <a:ext uri="{9D8B030D-6E8A-4147-A177-3AD203B41FA5}">
                      <a16:colId xmlns:a16="http://schemas.microsoft.com/office/drawing/2014/main" val="2806005206"/>
                    </a:ext>
                  </a:extLst>
                </a:gridCol>
                <a:gridCol w="1514331">
                  <a:extLst>
                    <a:ext uri="{9D8B030D-6E8A-4147-A177-3AD203B41FA5}">
                      <a16:colId xmlns:a16="http://schemas.microsoft.com/office/drawing/2014/main" val="3220767842"/>
                    </a:ext>
                  </a:extLst>
                </a:gridCol>
                <a:gridCol w="2890159">
                  <a:extLst>
                    <a:ext uri="{9D8B030D-6E8A-4147-A177-3AD203B41FA5}">
                      <a16:colId xmlns:a16="http://schemas.microsoft.com/office/drawing/2014/main" val="1031760968"/>
                    </a:ext>
                  </a:extLst>
                </a:gridCol>
              </a:tblGrid>
              <a:tr h="667823">
                <a:tc>
                  <a:txBody>
                    <a:bodyPr/>
                    <a:lstStyle/>
                    <a:p>
                      <a:pPr algn="ctr" fontAlgn="ctr"/>
                      <a:r>
                        <a:rPr lang="en-IN" sz="1600" b="1" u="none" strike="noStrike">
                          <a:effectLst/>
                          <a:latin typeface="Montserrat" panose="00000500000000000000" pitchFamily="2" charset="0"/>
                        </a:rPr>
                        <a:t>Sr.  </a:t>
                      </a:r>
                      <a:br>
                        <a:rPr lang="en-IN" sz="1600" b="1" u="none" strike="noStrike">
                          <a:effectLst/>
                          <a:latin typeface="Montserrat" panose="00000500000000000000" pitchFamily="2" charset="0"/>
                        </a:rPr>
                      </a:br>
                      <a:r>
                        <a:rPr lang="en-IN" sz="1600" b="1" u="none" strike="noStrike">
                          <a:effectLst/>
                          <a:latin typeface="Montserrat" panose="00000500000000000000" pitchFamily="2" charset="0"/>
                        </a:rPr>
                        <a:t>No. </a:t>
                      </a:r>
                      <a:endParaRPr lang="en-IN" sz="1600" b="1" i="0" u="none" strike="noStrike">
                        <a:solidFill>
                          <a:srgbClr val="000000"/>
                        </a:solidFill>
                        <a:effectLst/>
                        <a:latin typeface="Montserrat" panose="00000500000000000000" pitchFamily="2"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9933"/>
                    </a:solidFill>
                  </a:tcPr>
                </a:tc>
                <a:tc>
                  <a:txBody>
                    <a:bodyPr/>
                    <a:lstStyle/>
                    <a:p>
                      <a:pPr algn="ctr" fontAlgn="ctr"/>
                      <a:r>
                        <a:rPr lang="en-IN" sz="1600" b="1" u="none" strike="noStrike">
                          <a:effectLst/>
                          <a:latin typeface="Montserrat" panose="00000500000000000000" pitchFamily="2" charset="0"/>
                        </a:rPr>
                        <a:t>Name</a:t>
                      </a:r>
                      <a:endParaRPr lang="en-IN" sz="1600" b="1" i="0" u="none" strike="noStrike">
                        <a:solidFill>
                          <a:srgbClr val="000000"/>
                        </a:solidFill>
                        <a:effectLst/>
                        <a:latin typeface="Montserrat" panose="00000500000000000000" pitchFamily="2"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9933"/>
                    </a:solidFill>
                  </a:tcPr>
                </a:tc>
                <a:tc>
                  <a:txBody>
                    <a:bodyPr/>
                    <a:lstStyle/>
                    <a:p>
                      <a:pPr algn="ctr" fontAlgn="ctr"/>
                      <a:r>
                        <a:rPr lang="en-IN" sz="1600" b="1" u="none" strike="noStrike">
                          <a:effectLst/>
                          <a:latin typeface="Montserrat" panose="00000500000000000000" pitchFamily="2" charset="0"/>
                        </a:rPr>
                        <a:t>Programme Name</a:t>
                      </a:r>
                      <a:endParaRPr lang="en-IN" sz="1600" b="1" i="0" u="none" strike="noStrike">
                        <a:solidFill>
                          <a:srgbClr val="000000"/>
                        </a:solidFill>
                        <a:effectLst/>
                        <a:latin typeface="Montserrat" panose="00000500000000000000" pitchFamily="2"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9933"/>
                    </a:solidFill>
                  </a:tcPr>
                </a:tc>
                <a:tc>
                  <a:txBody>
                    <a:bodyPr/>
                    <a:lstStyle/>
                    <a:p>
                      <a:pPr algn="ctr" fontAlgn="ctr"/>
                      <a:r>
                        <a:rPr lang="en-IN" sz="1600" b="1" u="none" strike="noStrike">
                          <a:effectLst/>
                          <a:latin typeface="Montserrat" panose="00000500000000000000" pitchFamily="2" charset="0"/>
                        </a:rPr>
                        <a:t>Game</a:t>
                      </a:r>
                      <a:endParaRPr lang="en-IN" sz="1600" b="1" i="0" u="none" strike="noStrike">
                        <a:solidFill>
                          <a:srgbClr val="000000"/>
                        </a:solidFill>
                        <a:effectLst/>
                        <a:latin typeface="Montserrat" panose="00000500000000000000" pitchFamily="2"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9933"/>
                    </a:solidFill>
                  </a:tcPr>
                </a:tc>
                <a:tc>
                  <a:txBody>
                    <a:bodyPr/>
                    <a:lstStyle/>
                    <a:p>
                      <a:pPr algn="ctr" fontAlgn="ctr"/>
                      <a:r>
                        <a:rPr lang="en-IN" sz="1600" b="1" u="none" strike="noStrike">
                          <a:effectLst/>
                          <a:latin typeface="Montserrat" panose="00000500000000000000" pitchFamily="2" charset="0"/>
                        </a:rPr>
                        <a:t>Medal</a:t>
                      </a:r>
                      <a:endParaRPr lang="en-IN" sz="1600" b="1" i="0" u="none" strike="noStrike">
                        <a:solidFill>
                          <a:srgbClr val="000000"/>
                        </a:solidFill>
                        <a:effectLst/>
                        <a:latin typeface="Montserrat" panose="00000500000000000000" pitchFamily="2"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9933"/>
                    </a:solidFill>
                  </a:tcPr>
                </a:tc>
                <a:tc>
                  <a:txBody>
                    <a:bodyPr/>
                    <a:lstStyle/>
                    <a:p>
                      <a:pPr algn="ctr" fontAlgn="ctr"/>
                      <a:r>
                        <a:rPr lang="en-IN" sz="1600" b="1" u="none" strike="noStrike" dirty="0">
                          <a:effectLst/>
                          <a:latin typeface="Montserrat" panose="00000500000000000000" pitchFamily="2" charset="0"/>
                        </a:rPr>
                        <a:t>Event</a:t>
                      </a:r>
                      <a:endParaRPr lang="en-IN" sz="1600" b="1" i="0" u="none" strike="noStrike" dirty="0">
                        <a:solidFill>
                          <a:srgbClr val="000000"/>
                        </a:solidFill>
                        <a:effectLst/>
                        <a:latin typeface="Montserrat" panose="00000500000000000000" pitchFamily="2"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9933"/>
                    </a:solidFill>
                  </a:tcPr>
                </a:tc>
                <a:extLst>
                  <a:ext uri="{0D108BD9-81ED-4DB2-BD59-A6C34878D82A}">
                    <a16:rowId xmlns:a16="http://schemas.microsoft.com/office/drawing/2014/main" val="2241834202"/>
                  </a:ext>
                </a:extLst>
              </a:tr>
              <a:tr h="267643">
                <a:tc>
                  <a:txBody>
                    <a:bodyPr/>
                    <a:lstStyle/>
                    <a:p>
                      <a:pPr algn="ctr" fontAlgn="ctr"/>
                      <a:r>
                        <a:rPr lang="en-IN" sz="1500" b="0" i="0" u="none" strike="noStrike" dirty="0">
                          <a:solidFill>
                            <a:srgbClr val="000000"/>
                          </a:solidFill>
                          <a:effectLst/>
                          <a:latin typeface="Montserrat" panose="00000500000000000000" pitchFamily="2" charset="0"/>
                        </a:rPr>
                        <a:t>1</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IN" sz="1500" b="0" i="0" u="none" strike="noStrike" dirty="0">
                          <a:solidFill>
                            <a:srgbClr val="000000"/>
                          </a:solidFill>
                          <a:effectLst/>
                          <a:latin typeface="Montserrat" panose="00000500000000000000" pitchFamily="2" charset="0"/>
                        </a:rPr>
                        <a:t>Neeraj Chopra</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1500" b="0" i="0" u="none" strike="noStrike">
                          <a:solidFill>
                            <a:srgbClr val="000000"/>
                          </a:solidFill>
                          <a:effectLst/>
                          <a:latin typeface="Montserrat" panose="00000500000000000000" pitchFamily="2" charset="0"/>
                        </a:rPr>
                        <a:t>BA</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1500" b="0" i="0" u="none" strike="noStrike">
                          <a:solidFill>
                            <a:srgbClr val="000000"/>
                          </a:solidFill>
                          <a:effectLst/>
                          <a:latin typeface="Montserrat" panose="00000500000000000000" pitchFamily="2" charset="0"/>
                        </a:rPr>
                        <a:t>Athletics</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1500" b="0" i="0" u="none" strike="noStrike">
                          <a:solidFill>
                            <a:srgbClr val="000000"/>
                          </a:solidFill>
                          <a:effectLst/>
                          <a:latin typeface="Montserrat" panose="00000500000000000000" pitchFamily="2" charset="0"/>
                        </a:rPr>
                        <a:t>Gold</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1500" b="0" i="0" u="none" strike="noStrike">
                          <a:solidFill>
                            <a:srgbClr val="000000"/>
                          </a:solidFill>
                          <a:effectLst/>
                          <a:latin typeface="Montserrat" panose="00000500000000000000" pitchFamily="2" charset="0"/>
                        </a:rPr>
                        <a:t>Javeling throw</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44674079"/>
                  </a:ext>
                </a:extLst>
              </a:tr>
              <a:tr h="267643">
                <a:tc>
                  <a:txBody>
                    <a:bodyPr/>
                    <a:lstStyle/>
                    <a:p>
                      <a:pPr algn="ctr" fontAlgn="ctr"/>
                      <a:r>
                        <a:rPr lang="en-IN" sz="1500" b="0" i="0" u="none" strike="noStrike">
                          <a:solidFill>
                            <a:srgbClr val="000000"/>
                          </a:solidFill>
                          <a:effectLst/>
                          <a:latin typeface="Montserrat" panose="00000500000000000000" pitchFamily="2" charset="0"/>
                        </a:rPr>
                        <a:t>2</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IN" sz="1500" b="0" i="0" u="none" strike="noStrike" dirty="0">
                          <a:solidFill>
                            <a:srgbClr val="000000"/>
                          </a:solidFill>
                          <a:effectLst/>
                          <a:latin typeface="Montserrat" panose="00000500000000000000" pitchFamily="2" charset="0"/>
                        </a:rPr>
                        <a:t>Abhishek Verma</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1500" b="0" i="0" u="none" strike="noStrike">
                          <a:solidFill>
                            <a:srgbClr val="000000"/>
                          </a:solidFill>
                          <a:effectLst/>
                          <a:latin typeface="Montserrat" panose="00000500000000000000" pitchFamily="2" charset="0"/>
                        </a:rPr>
                        <a:t>MA (Psychology)</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1500" b="0" i="0" u="none" strike="noStrike">
                          <a:solidFill>
                            <a:srgbClr val="000000"/>
                          </a:solidFill>
                          <a:effectLst/>
                          <a:latin typeface="Montserrat" panose="00000500000000000000" pitchFamily="2" charset="0"/>
                        </a:rPr>
                        <a:t>Archery</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1500" b="0" i="0" u="none" strike="noStrike">
                          <a:solidFill>
                            <a:srgbClr val="000000"/>
                          </a:solidFill>
                          <a:effectLst/>
                          <a:latin typeface="Montserrat" panose="00000500000000000000" pitchFamily="2" charset="0"/>
                        </a:rPr>
                        <a:t>Gold</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1500" b="0" i="0" u="none" strike="noStrike">
                          <a:solidFill>
                            <a:srgbClr val="000000"/>
                          </a:solidFill>
                          <a:effectLst/>
                          <a:latin typeface="Montserrat" panose="00000500000000000000" pitchFamily="2" charset="0"/>
                        </a:rPr>
                        <a:t>Compound team event</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68946656"/>
                  </a:ext>
                </a:extLst>
              </a:tr>
              <a:tr h="267643">
                <a:tc>
                  <a:txBody>
                    <a:bodyPr/>
                    <a:lstStyle/>
                    <a:p>
                      <a:pPr algn="ctr" fontAlgn="ctr"/>
                      <a:r>
                        <a:rPr lang="en-IN" sz="1500" b="0" i="0" u="none" strike="noStrike">
                          <a:solidFill>
                            <a:srgbClr val="000000"/>
                          </a:solidFill>
                          <a:effectLst/>
                          <a:latin typeface="Montserrat" panose="00000500000000000000" pitchFamily="2" charset="0"/>
                        </a:rPr>
                        <a:t>3</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IN" sz="1500" b="0" i="0" u="none" strike="noStrike" dirty="0" err="1">
                          <a:solidFill>
                            <a:srgbClr val="000000"/>
                          </a:solidFill>
                          <a:effectLst/>
                          <a:latin typeface="Montserrat" panose="00000500000000000000" pitchFamily="2" charset="0"/>
                        </a:rPr>
                        <a:t>Harmanpreet</a:t>
                      </a:r>
                      <a:r>
                        <a:rPr lang="en-IN" sz="1500" b="0" i="0" u="none" strike="noStrike" dirty="0">
                          <a:solidFill>
                            <a:srgbClr val="000000"/>
                          </a:solidFill>
                          <a:effectLst/>
                          <a:latin typeface="Montserrat" panose="00000500000000000000" pitchFamily="2" charset="0"/>
                        </a:rPr>
                        <a:t> Singh (Captain)</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1500" b="0" i="0" u="none" strike="noStrike">
                          <a:solidFill>
                            <a:srgbClr val="000000"/>
                          </a:solidFill>
                          <a:effectLst/>
                          <a:latin typeface="Montserrat" panose="00000500000000000000" pitchFamily="2" charset="0"/>
                        </a:rPr>
                        <a:t>MBA</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1500" b="0" i="0" u="none" strike="noStrike">
                          <a:solidFill>
                            <a:srgbClr val="000000"/>
                          </a:solidFill>
                          <a:effectLst/>
                          <a:latin typeface="Montserrat" panose="00000500000000000000" pitchFamily="2" charset="0"/>
                        </a:rPr>
                        <a:t>Hockey</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rowSpan="9">
                  <a:txBody>
                    <a:bodyPr/>
                    <a:lstStyle/>
                    <a:p>
                      <a:pPr algn="ctr" fontAlgn="ctr"/>
                      <a:r>
                        <a:rPr lang="en-IN" sz="1500" b="0" i="0" u="none" strike="noStrike" dirty="0">
                          <a:solidFill>
                            <a:srgbClr val="000000"/>
                          </a:solidFill>
                          <a:effectLst/>
                          <a:latin typeface="Montserrat" panose="00000500000000000000" pitchFamily="2" charset="0"/>
                        </a:rPr>
                        <a:t>Gold</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1500" b="0" i="0" u="none" strike="noStrike">
                          <a:solidFill>
                            <a:srgbClr val="000000"/>
                          </a:solidFill>
                          <a:effectLst/>
                          <a:latin typeface="Montserrat" panose="00000500000000000000" pitchFamily="2" charset="0"/>
                        </a:rPr>
                        <a:t>Team Event</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0729905"/>
                  </a:ext>
                </a:extLst>
              </a:tr>
              <a:tr h="267643">
                <a:tc>
                  <a:txBody>
                    <a:bodyPr/>
                    <a:lstStyle/>
                    <a:p>
                      <a:pPr algn="ctr" fontAlgn="ctr"/>
                      <a:r>
                        <a:rPr lang="en-IN" sz="1500" b="0" i="0" u="none" strike="noStrike">
                          <a:solidFill>
                            <a:srgbClr val="000000"/>
                          </a:solidFill>
                          <a:effectLst/>
                          <a:latin typeface="Montserrat" panose="00000500000000000000" pitchFamily="2" charset="0"/>
                        </a:rPr>
                        <a:t>4</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IN" sz="1500" b="0" i="0" u="none" strike="noStrike" dirty="0">
                          <a:solidFill>
                            <a:srgbClr val="000000"/>
                          </a:solidFill>
                          <a:effectLst/>
                          <a:latin typeface="Montserrat" panose="00000500000000000000" pitchFamily="2" charset="0"/>
                        </a:rPr>
                        <a:t>Hardik Singh (Vice Captain)</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1500" b="0" i="0" u="none" strike="noStrike">
                          <a:solidFill>
                            <a:srgbClr val="000000"/>
                          </a:solidFill>
                          <a:effectLst/>
                          <a:latin typeface="Montserrat" panose="00000500000000000000" pitchFamily="2" charset="0"/>
                        </a:rPr>
                        <a:t>BA</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1500" b="0" i="0" u="none" strike="noStrike">
                          <a:solidFill>
                            <a:srgbClr val="000000"/>
                          </a:solidFill>
                          <a:effectLst/>
                          <a:latin typeface="Montserrat" panose="00000500000000000000" pitchFamily="2" charset="0"/>
                        </a:rPr>
                        <a:t>Hockey</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endParaRPr lang="en-IN"/>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fontAlgn="ctr"/>
                      <a:r>
                        <a:rPr lang="en-IN" sz="1500" b="0" i="0" u="none" strike="noStrike">
                          <a:solidFill>
                            <a:srgbClr val="000000"/>
                          </a:solidFill>
                          <a:effectLst/>
                          <a:latin typeface="Montserrat" panose="00000500000000000000" pitchFamily="2" charset="0"/>
                        </a:rPr>
                        <a:t>Team Event</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09892521"/>
                  </a:ext>
                </a:extLst>
              </a:tr>
              <a:tr h="267643">
                <a:tc>
                  <a:txBody>
                    <a:bodyPr/>
                    <a:lstStyle/>
                    <a:p>
                      <a:pPr algn="ctr" fontAlgn="ctr"/>
                      <a:r>
                        <a:rPr lang="en-IN" sz="1500" b="0" i="0" u="none" strike="noStrike">
                          <a:solidFill>
                            <a:srgbClr val="000000"/>
                          </a:solidFill>
                          <a:effectLst/>
                          <a:latin typeface="Montserrat" panose="00000500000000000000" pitchFamily="2" charset="0"/>
                        </a:rPr>
                        <a:t>5</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IN" sz="1500" b="0" i="0" u="none" strike="noStrike">
                          <a:solidFill>
                            <a:srgbClr val="000000"/>
                          </a:solidFill>
                          <a:effectLst/>
                          <a:latin typeface="Montserrat" panose="00000500000000000000" pitchFamily="2" charset="0"/>
                        </a:rPr>
                        <a:t>Manpreet Singh</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1500" b="0" i="0" u="none" strike="noStrike">
                          <a:solidFill>
                            <a:srgbClr val="000000"/>
                          </a:solidFill>
                          <a:effectLst/>
                          <a:latin typeface="Montserrat" panose="00000500000000000000" pitchFamily="2" charset="0"/>
                        </a:rPr>
                        <a:t>MBA</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1500" b="0" i="0" u="none" strike="noStrike">
                          <a:solidFill>
                            <a:srgbClr val="000000"/>
                          </a:solidFill>
                          <a:effectLst/>
                          <a:latin typeface="Montserrat" panose="00000500000000000000" pitchFamily="2" charset="0"/>
                        </a:rPr>
                        <a:t>Hockey</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endParaRPr lang="en-IN"/>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fontAlgn="ctr"/>
                      <a:r>
                        <a:rPr lang="en-IN" sz="1500" b="0" i="0" u="none" strike="noStrike">
                          <a:solidFill>
                            <a:srgbClr val="000000"/>
                          </a:solidFill>
                          <a:effectLst/>
                          <a:latin typeface="Montserrat" panose="00000500000000000000" pitchFamily="2" charset="0"/>
                        </a:rPr>
                        <a:t>Team Event</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22726305"/>
                  </a:ext>
                </a:extLst>
              </a:tr>
              <a:tr h="267643">
                <a:tc>
                  <a:txBody>
                    <a:bodyPr/>
                    <a:lstStyle/>
                    <a:p>
                      <a:pPr algn="ctr" fontAlgn="ctr"/>
                      <a:r>
                        <a:rPr lang="en-IN" sz="1500" b="0" i="0" u="none" strike="noStrike">
                          <a:solidFill>
                            <a:srgbClr val="000000"/>
                          </a:solidFill>
                          <a:effectLst/>
                          <a:latin typeface="Montserrat" panose="00000500000000000000" pitchFamily="2" charset="0"/>
                        </a:rPr>
                        <a:t>6</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IN" sz="1500" b="0" i="0" u="none" strike="noStrike">
                          <a:solidFill>
                            <a:srgbClr val="000000"/>
                          </a:solidFill>
                          <a:effectLst/>
                          <a:latin typeface="Montserrat" panose="00000500000000000000" pitchFamily="2" charset="0"/>
                        </a:rPr>
                        <a:t>Gurjant Singh</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1500" b="0" i="0" u="none" strike="noStrike" dirty="0">
                          <a:solidFill>
                            <a:srgbClr val="000000"/>
                          </a:solidFill>
                          <a:effectLst/>
                          <a:latin typeface="Montserrat" panose="00000500000000000000" pitchFamily="2" charset="0"/>
                        </a:rPr>
                        <a:t>BA</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1500" b="0" i="0" u="none" strike="noStrike">
                          <a:solidFill>
                            <a:srgbClr val="000000"/>
                          </a:solidFill>
                          <a:effectLst/>
                          <a:latin typeface="Montserrat" panose="00000500000000000000" pitchFamily="2" charset="0"/>
                        </a:rPr>
                        <a:t>Hockey</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endParaRPr lang="en-IN"/>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fontAlgn="ctr"/>
                      <a:r>
                        <a:rPr lang="en-IN" sz="1500" b="0" i="0" u="none" strike="noStrike">
                          <a:solidFill>
                            <a:srgbClr val="000000"/>
                          </a:solidFill>
                          <a:effectLst/>
                          <a:latin typeface="Montserrat" panose="00000500000000000000" pitchFamily="2" charset="0"/>
                        </a:rPr>
                        <a:t>Team Event</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20772928"/>
                  </a:ext>
                </a:extLst>
              </a:tr>
              <a:tr h="267643">
                <a:tc>
                  <a:txBody>
                    <a:bodyPr/>
                    <a:lstStyle/>
                    <a:p>
                      <a:pPr algn="ctr" fontAlgn="ctr"/>
                      <a:r>
                        <a:rPr lang="en-IN" sz="1500" b="0" i="0" u="none" strike="noStrike">
                          <a:solidFill>
                            <a:srgbClr val="000000"/>
                          </a:solidFill>
                          <a:effectLst/>
                          <a:latin typeface="Montserrat" panose="00000500000000000000" pitchFamily="2" charset="0"/>
                        </a:rPr>
                        <a:t>7</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IN" sz="1500" b="0" i="0" u="none" strike="noStrike">
                          <a:solidFill>
                            <a:srgbClr val="000000"/>
                          </a:solidFill>
                          <a:effectLst/>
                          <a:latin typeface="Montserrat" panose="00000500000000000000" pitchFamily="2" charset="0"/>
                        </a:rPr>
                        <a:t>Samsher Singh</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1500" b="0" i="0" u="none" strike="noStrike" dirty="0">
                          <a:solidFill>
                            <a:srgbClr val="000000"/>
                          </a:solidFill>
                          <a:effectLst/>
                          <a:latin typeface="Montserrat" panose="00000500000000000000" pitchFamily="2" charset="0"/>
                        </a:rPr>
                        <a:t>MBA</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1500" b="0" i="0" u="none" strike="noStrike">
                          <a:solidFill>
                            <a:srgbClr val="000000"/>
                          </a:solidFill>
                          <a:effectLst/>
                          <a:latin typeface="Montserrat" panose="00000500000000000000" pitchFamily="2" charset="0"/>
                        </a:rPr>
                        <a:t>Hockey</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endParaRPr lang="en-IN"/>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fontAlgn="ctr"/>
                      <a:r>
                        <a:rPr lang="en-IN" sz="1500" b="0" i="0" u="none" strike="noStrike">
                          <a:solidFill>
                            <a:srgbClr val="000000"/>
                          </a:solidFill>
                          <a:effectLst/>
                          <a:latin typeface="Montserrat" panose="00000500000000000000" pitchFamily="2" charset="0"/>
                        </a:rPr>
                        <a:t>Team Event</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179694355"/>
                  </a:ext>
                </a:extLst>
              </a:tr>
              <a:tr h="267643">
                <a:tc>
                  <a:txBody>
                    <a:bodyPr/>
                    <a:lstStyle/>
                    <a:p>
                      <a:pPr algn="ctr" fontAlgn="ctr"/>
                      <a:r>
                        <a:rPr lang="en-IN" sz="1500" b="0" i="0" u="none" strike="noStrike">
                          <a:solidFill>
                            <a:srgbClr val="000000"/>
                          </a:solidFill>
                          <a:effectLst/>
                          <a:latin typeface="Montserrat" panose="00000500000000000000" pitchFamily="2" charset="0"/>
                        </a:rPr>
                        <a:t>8</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IN" sz="1500" b="0" i="0" u="none" strike="noStrike">
                          <a:solidFill>
                            <a:srgbClr val="000000"/>
                          </a:solidFill>
                          <a:effectLst/>
                          <a:latin typeface="Montserrat" panose="00000500000000000000" pitchFamily="2" charset="0"/>
                        </a:rPr>
                        <a:t>Mandeep Singh</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1500" b="0" i="0" u="none" strike="noStrike" dirty="0">
                          <a:solidFill>
                            <a:srgbClr val="000000"/>
                          </a:solidFill>
                          <a:effectLst/>
                          <a:latin typeface="Montserrat" panose="00000500000000000000" pitchFamily="2" charset="0"/>
                        </a:rPr>
                        <a:t>MBA</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1500" b="0" i="0" u="none" strike="noStrike">
                          <a:solidFill>
                            <a:srgbClr val="000000"/>
                          </a:solidFill>
                          <a:effectLst/>
                          <a:latin typeface="Montserrat" panose="00000500000000000000" pitchFamily="2" charset="0"/>
                        </a:rPr>
                        <a:t>Hockey</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endParaRPr lang="en-IN"/>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fontAlgn="ctr"/>
                      <a:r>
                        <a:rPr lang="en-IN" sz="1500" b="0" i="0" u="none" strike="noStrike">
                          <a:solidFill>
                            <a:srgbClr val="000000"/>
                          </a:solidFill>
                          <a:effectLst/>
                          <a:latin typeface="Montserrat" panose="00000500000000000000" pitchFamily="2" charset="0"/>
                        </a:rPr>
                        <a:t>Team Event</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68731790"/>
                  </a:ext>
                </a:extLst>
              </a:tr>
              <a:tr h="267643">
                <a:tc>
                  <a:txBody>
                    <a:bodyPr/>
                    <a:lstStyle/>
                    <a:p>
                      <a:pPr algn="ctr" fontAlgn="ctr"/>
                      <a:r>
                        <a:rPr lang="en-IN" sz="1500" b="0" i="0" u="none" strike="noStrike">
                          <a:solidFill>
                            <a:srgbClr val="000000"/>
                          </a:solidFill>
                          <a:effectLst/>
                          <a:latin typeface="Montserrat" panose="00000500000000000000" pitchFamily="2" charset="0"/>
                        </a:rPr>
                        <a:t>9</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IN" sz="1500" b="0" i="0" u="none" strike="noStrike">
                          <a:solidFill>
                            <a:srgbClr val="000000"/>
                          </a:solidFill>
                          <a:effectLst/>
                          <a:latin typeface="Montserrat" panose="00000500000000000000" pitchFamily="2" charset="0"/>
                        </a:rPr>
                        <a:t>Jarmanpreet Singh</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1500" b="0" i="0" u="none" strike="noStrike">
                          <a:solidFill>
                            <a:srgbClr val="000000"/>
                          </a:solidFill>
                          <a:effectLst/>
                          <a:latin typeface="Montserrat" panose="00000500000000000000" pitchFamily="2" charset="0"/>
                        </a:rPr>
                        <a:t>BA</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1500" b="0" i="0" u="none" strike="noStrike">
                          <a:solidFill>
                            <a:srgbClr val="000000"/>
                          </a:solidFill>
                          <a:effectLst/>
                          <a:latin typeface="Montserrat" panose="00000500000000000000" pitchFamily="2" charset="0"/>
                        </a:rPr>
                        <a:t>Hockey</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endParaRPr lang="en-IN"/>
                    </a:p>
                  </a:txBody>
                  <a:tcPr/>
                </a:tc>
                <a:tc>
                  <a:txBody>
                    <a:bodyPr/>
                    <a:lstStyle/>
                    <a:p>
                      <a:pPr algn="ctr" fontAlgn="ctr"/>
                      <a:r>
                        <a:rPr lang="en-IN" sz="1500" b="0" i="0" u="none" strike="noStrike">
                          <a:solidFill>
                            <a:srgbClr val="000000"/>
                          </a:solidFill>
                          <a:effectLst/>
                          <a:latin typeface="Montserrat" panose="00000500000000000000" pitchFamily="2" charset="0"/>
                        </a:rPr>
                        <a:t>Team Event</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69246650"/>
                  </a:ext>
                </a:extLst>
              </a:tr>
              <a:tr h="267643">
                <a:tc>
                  <a:txBody>
                    <a:bodyPr/>
                    <a:lstStyle/>
                    <a:p>
                      <a:pPr algn="ctr" fontAlgn="ctr"/>
                      <a:r>
                        <a:rPr lang="en-IN" sz="1500" b="0" i="0" u="none" strike="noStrike">
                          <a:solidFill>
                            <a:srgbClr val="000000"/>
                          </a:solidFill>
                          <a:effectLst/>
                          <a:latin typeface="Montserrat" panose="00000500000000000000" pitchFamily="2" charset="0"/>
                        </a:rPr>
                        <a:t>10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IN" sz="1500" b="0" i="0" u="none" strike="noStrike">
                          <a:solidFill>
                            <a:srgbClr val="000000"/>
                          </a:solidFill>
                          <a:effectLst/>
                          <a:latin typeface="Montserrat" panose="00000500000000000000" pitchFamily="2" charset="0"/>
                        </a:rPr>
                        <a:t>Sukhjit Singh</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1500" b="0" i="0" u="none" strike="noStrike">
                          <a:solidFill>
                            <a:srgbClr val="000000"/>
                          </a:solidFill>
                          <a:effectLst/>
                          <a:latin typeface="Montserrat" panose="00000500000000000000" pitchFamily="2" charset="0"/>
                        </a:rPr>
                        <a:t>BA</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1500" b="0" i="0" u="none" strike="noStrike" dirty="0">
                          <a:solidFill>
                            <a:srgbClr val="000000"/>
                          </a:solidFill>
                          <a:effectLst/>
                          <a:latin typeface="Montserrat" panose="00000500000000000000" pitchFamily="2" charset="0"/>
                        </a:rPr>
                        <a:t>Hockey</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endParaRPr lang="en-IN"/>
                    </a:p>
                  </a:txBody>
                  <a:tcPr/>
                </a:tc>
                <a:tc>
                  <a:txBody>
                    <a:bodyPr/>
                    <a:lstStyle/>
                    <a:p>
                      <a:pPr algn="ctr" fontAlgn="ctr"/>
                      <a:r>
                        <a:rPr lang="en-IN" sz="1500" b="0" i="0" u="none" strike="noStrike">
                          <a:solidFill>
                            <a:srgbClr val="000000"/>
                          </a:solidFill>
                          <a:effectLst/>
                          <a:latin typeface="Montserrat" panose="00000500000000000000" pitchFamily="2" charset="0"/>
                        </a:rPr>
                        <a:t>Team Event</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4130884"/>
                  </a:ext>
                </a:extLst>
              </a:tr>
              <a:tr h="267643">
                <a:tc>
                  <a:txBody>
                    <a:bodyPr/>
                    <a:lstStyle/>
                    <a:p>
                      <a:pPr algn="ctr" fontAlgn="ctr"/>
                      <a:r>
                        <a:rPr lang="en-IN" sz="1500" b="0" i="0" u="none" strike="noStrike">
                          <a:solidFill>
                            <a:srgbClr val="000000"/>
                          </a:solidFill>
                          <a:effectLst/>
                          <a:latin typeface="Montserrat" panose="00000500000000000000" pitchFamily="2" charset="0"/>
                        </a:rPr>
                        <a:t>11</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IN" sz="1500" b="0" i="0" u="none" strike="noStrike">
                          <a:solidFill>
                            <a:srgbClr val="000000"/>
                          </a:solidFill>
                          <a:effectLst/>
                          <a:latin typeface="Montserrat" panose="00000500000000000000" pitchFamily="2" charset="0"/>
                        </a:rPr>
                        <a:t>Varun Kumar</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1500" b="0" i="0" u="none" strike="noStrike">
                          <a:solidFill>
                            <a:srgbClr val="000000"/>
                          </a:solidFill>
                          <a:effectLst/>
                          <a:latin typeface="Montserrat" panose="00000500000000000000" pitchFamily="2" charset="0"/>
                        </a:rPr>
                        <a:t>MBA</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1500" b="0" i="0" u="none" strike="noStrike" dirty="0">
                          <a:solidFill>
                            <a:srgbClr val="000000"/>
                          </a:solidFill>
                          <a:effectLst/>
                          <a:latin typeface="Montserrat" panose="00000500000000000000" pitchFamily="2" charset="0"/>
                        </a:rPr>
                        <a:t>Hockey</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endParaRPr lang="en-IN"/>
                    </a:p>
                  </a:txBody>
                  <a:tcPr/>
                </a:tc>
                <a:tc>
                  <a:txBody>
                    <a:bodyPr/>
                    <a:lstStyle/>
                    <a:p>
                      <a:pPr algn="ctr" fontAlgn="ctr"/>
                      <a:r>
                        <a:rPr lang="en-IN" sz="1500" b="0" i="0" u="none" strike="noStrike">
                          <a:solidFill>
                            <a:srgbClr val="000000"/>
                          </a:solidFill>
                          <a:effectLst/>
                          <a:latin typeface="Montserrat" panose="00000500000000000000" pitchFamily="2" charset="0"/>
                        </a:rPr>
                        <a:t>Team Event</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40295390"/>
                  </a:ext>
                </a:extLst>
              </a:tr>
              <a:tr h="267643">
                <a:tc>
                  <a:txBody>
                    <a:bodyPr/>
                    <a:lstStyle/>
                    <a:p>
                      <a:pPr algn="ctr" fontAlgn="ctr"/>
                      <a:r>
                        <a:rPr lang="en-IN" sz="1500" b="0" i="0" u="none" strike="noStrike">
                          <a:solidFill>
                            <a:srgbClr val="000000"/>
                          </a:solidFill>
                          <a:effectLst/>
                          <a:latin typeface="Montserrat" panose="00000500000000000000" pitchFamily="2" charset="0"/>
                        </a:rPr>
                        <a:t>12</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IN" sz="1500" b="0" i="0" u="none" strike="noStrike">
                          <a:solidFill>
                            <a:srgbClr val="000000"/>
                          </a:solidFill>
                          <a:effectLst/>
                          <a:latin typeface="Montserrat" panose="00000500000000000000" pitchFamily="2" charset="0"/>
                        </a:rPr>
                        <a:t>Charanjit Singh</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1500" b="0" i="0" u="none" strike="noStrike">
                          <a:solidFill>
                            <a:srgbClr val="000000"/>
                          </a:solidFill>
                          <a:effectLst/>
                          <a:latin typeface="Montserrat" panose="00000500000000000000" pitchFamily="2" charset="0"/>
                        </a:rPr>
                        <a:t>BA</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1500" b="0" i="0" u="none" strike="noStrike">
                          <a:solidFill>
                            <a:srgbClr val="000000"/>
                          </a:solidFill>
                          <a:effectLst/>
                          <a:latin typeface="Montserrat" panose="00000500000000000000" pitchFamily="2" charset="0"/>
                        </a:rPr>
                        <a:t>Rowing</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1500" b="0" i="0" u="none" strike="noStrike" dirty="0">
                          <a:solidFill>
                            <a:srgbClr val="000000"/>
                          </a:solidFill>
                          <a:effectLst/>
                          <a:latin typeface="Montserrat" panose="00000500000000000000" pitchFamily="2" charset="0"/>
                        </a:rPr>
                        <a:t>Silver</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1500" b="0" i="0" u="none" strike="noStrike">
                          <a:solidFill>
                            <a:srgbClr val="000000"/>
                          </a:solidFill>
                          <a:effectLst/>
                          <a:latin typeface="Montserrat" panose="00000500000000000000" pitchFamily="2" charset="0"/>
                        </a:rPr>
                        <a:t>Coxed Fight</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26318078"/>
                  </a:ext>
                </a:extLst>
              </a:tr>
              <a:tr h="267643">
                <a:tc>
                  <a:txBody>
                    <a:bodyPr/>
                    <a:lstStyle/>
                    <a:p>
                      <a:pPr algn="ctr" fontAlgn="ctr"/>
                      <a:r>
                        <a:rPr lang="en-IN" sz="1500" b="0" i="0" u="none" strike="noStrike">
                          <a:solidFill>
                            <a:srgbClr val="000000"/>
                          </a:solidFill>
                          <a:effectLst/>
                          <a:latin typeface="Montserrat" panose="00000500000000000000" pitchFamily="2" charset="0"/>
                        </a:rPr>
                        <a:t>13</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IN" sz="1500" b="0" i="0" u="none" strike="noStrike">
                          <a:solidFill>
                            <a:srgbClr val="000000"/>
                          </a:solidFill>
                          <a:effectLst/>
                          <a:latin typeface="Montserrat" panose="00000500000000000000" pitchFamily="2" charset="0"/>
                        </a:rPr>
                        <a:t>Lovelina Borgohain</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1500" b="0" i="0" u="none" strike="noStrike">
                          <a:solidFill>
                            <a:srgbClr val="000000"/>
                          </a:solidFill>
                          <a:effectLst/>
                          <a:latin typeface="Montserrat" panose="00000500000000000000" pitchFamily="2" charset="0"/>
                        </a:rPr>
                        <a:t>BA</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1500" b="0" i="0" u="none" strike="noStrike">
                          <a:solidFill>
                            <a:srgbClr val="000000"/>
                          </a:solidFill>
                          <a:effectLst/>
                          <a:latin typeface="Montserrat" panose="00000500000000000000" pitchFamily="2" charset="0"/>
                        </a:rPr>
                        <a:t>Rowing</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1500" b="0" i="0" u="none" strike="noStrike">
                          <a:solidFill>
                            <a:srgbClr val="000000"/>
                          </a:solidFill>
                          <a:effectLst/>
                          <a:latin typeface="Montserrat" panose="00000500000000000000" pitchFamily="2" charset="0"/>
                        </a:rPr>
                        <a:t>Silver</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1500" b="0" i="0" u="none" strike="noStrike" dirty="0">
                          <a:solidFill>
                            <a:srgbClr val="000000"/>
                          </a:solidFill>
                          <a:effectLst/>
                          <a:latin typeface="Montserrat" panose="00000500000000000000" pitchFamily="2" charset="0"/>
                        </a:rPr>
                        <a:t>75 KG</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49103731"/>
                  </a:ext>
                </a:extLst>
              </a:tr>
              <a:tr h="267643">
                <a:tc>
                  <a:txBody>
                    <a:bodyPr/>
                    <a:lstStyle/>
                    <a:p>
                      <a:pPr algn="ctr" fontAlgn="ctr"/>
                      <a:r>
                        <a:rPr lang="en-IN" sz="1500" b="0" i="0" u="none" strike="noStrike">
                          <a:solidFill>
                            <a:srgbClr val="000000"/>
                          </a:solidFill>
                          <a:effectLst/>
                          <a:latin typeface="Montserrat" panose="00000500000000000000" pitchFamily="2" charset="0"/>
                        </a:rPr>
                        <a:t>14</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IN" sz="1500" b="0" i="0" u="none" strike="noStrike">
                          <a:solidFill>
                            <a:srgbClr val="000000"/>
                          </a:solidFill>
                          <a:effectLst/>
                          <a:latin typeface="Montserrat" panose="00000500000000000000" pitchFamily="2" charset="0"/>
                        </a:rPr>
                        <a:t>Abhishek Verma</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1500" b="0" i="0" u="none" strike="noStrike">
                          <a:solidFill>
                            <a:srgbClr val="000000"/>
                          </a:solidFill>
                          <a:effectLst/>
                          <a:latin typeface="Montserrat" panose="00000500000000000000" pitchFamily="2" charset="0"/>
                        </a:rPr>
                        <a:t>MA (Psychology)</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1500" b="0" i="0" u="none" strike="noStrike">
                          <a:solidFill>
                            <a:srgbClr val="000000"/>
                          </a:solidFill>
                          <a:effectLst/>
                          <a:latin typeface="Montserrat" panose="00000500000000000000" pitchFamily="2" charset="0"/>
                        </a:rPr>
                        <a:t>Archery</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1500" b="0" i="0" u="none" strike="noStrike">
                          <a:solidFill>
                            <a:srgbClr val="000000"/>
                          </a:solidFill>
                          <a:effectLst/>
                          <a:latin typeface="Montserrat" panose="00000500000000000000" pitchFamily="2" charset="0"/>
                        </a:rPr>
                        <a:t>Silver</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1500" b="0" i="0" u="none" strike="noStrike" dirty="0">
                          <a:solidFill>
                            <a:srgbClr val="000000"/>
                          </a:solidFill>
                          <a:effectLst/>
                          <a:latin typeface="Montserrat" panose="00000500000000000000" pitchFamily="2" charset="0"/>
                        </a:rPr>
                        <a:t>Individual compound event</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97736177"/>
                  </a:ext>
                </a:extLst>
              </a:tr>
              <a:tr h="267643">
                <a:tc>
                  <a:txBody>
                    <a:bodyPr/>
                    <a:lstStyle/>
                    <a:p>
                      <a:pPr algn="ctr" fontAlgn="ctr"/>
                      <a:r>
                        <a:rPr lang="en-IN" sz="1500" b="0" i="0" u="none" strike="noStrike">
                          <a:solidFill>
                            <a:srgbClr val="000000"/>
                          </a:solidFill>
                          <a:effectLst/>
                          <a:latin typeface="Montserrat" panose="00000500000000000000" pitchFamily="2" charset="0"/>
                        </a:rPr>
                        <a:t>15</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IN" sz="1500" b="0" i="0" u="none" strike="noStrike">
                          <a:solidFill>
                            <a:srgbClr val="000000"/>
                          </a:solidFill>
                          <a:effectLst/>
                          <a:latin typeface="Montserrat" panose="00000500000000000000" pitchFamily="2" charset="0"/>
                        </a:rPr>
                        <a:t>Sukhmeet Singh</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1500" b="0" i="0" u="none" strike="noStrike">
                          <a:solidFill>
                            <a:srgbClr val="000000"/>
                          </a:solidFill>
                          <a:effectLst/>
                          <a:latin typeface="Montserrat" panose="00000500000000000000" pitchFamily="2" charset="0"/>
                        </a:rPr>
                        <a:t>BA</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1500" b="0" i="0" u="none" strike="noStrike">
                          <a:solidFill>
                            <a:srgbClr val="000000"/>
                          </a:solidFill>
                          <a:effectLst/>
                          <a:latin typeface="Montserrat" panose="00000500000000000000" pitchFamily="2" charset="0"/>
                        </a:rPr>
                        <a:t>Rowing</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1500" b="0" i="0" u="none" strike="noStrike">
                          <a:solidFill>
                            <a:srgbClr val="000000"/>
                          </a:solidFill>
                          <a:effectLst/>
                          <a:latin typeface="Montserrat" panose="00000500000000000000" pitchFamily="2" charset="0"/>
                        </a:rPr>
                        <a:t>Bronze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1500" b="0" i="0" u="none" strike="noStrike" dirty="0">
                          <a:solidFill>
                            <a:srgbClr val="000000"/>
                          </a:solidFill>
                          <a:effectLst/>
                          <a:latin typeface="Montserrat" panose="00000500000000000000" pitchFamily="2" charset="0"/>
                        </a:rPr>
                        <a:t>Quadruple sculls team event</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56641690"/>
                  </a:ext>
                </a:extLst>
              </a:tr>
              <a:tr h="267643">
                <a:tc>
                  <a:txBody>
                    <a:bodyPr/>
                    <a:lstStyle/>
                    <a:p>
                      <a:pPr algn="ctr" fontAlgn="ctr"/>
                      <a:r>
                        <a:rPr lang="en-IN" sz="1500" b="0" i="0" u="none" strike="noStrike">
                          <a:solidFill>
                            <a:srgbClr val="000000"/>
                          </a:solidFill>
                          <a:effectLst/>
                          <a:latin typeface="Montserrat" panose="00000500000000000000" pitchFamily="2" charset="0"/>
                        </a:rPr>
                        <a:t>16</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IN" sz="1500" b="0" i="0" u="none" strike="noStrike">
                          <a:solidFill>
                            <a:srgbClr val="000000"/>
                          </a:solidFill>
                          <a:effectLst/>
                          <a:latin typeface="Montserrat" panose="00000500000000000000" pitchFamily="2" charset="0"/>
                        </a:rPr>
                        <a:t>Simranjeet Kaur</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1500" b="0" i="0" u="none" strike="noStrike">
                          <a:solidFill>
                            <a:srgbClr val="000000"/>
                          </a:solidFill>
                          <a:effectLst/>
                          <a:latin typeface="Montserrat" panose="00000500000000000000" pitchFamily="2" charset="0"/>
                        </a:rPr>
                        <a:t>MA (Psychology)</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1500" b="0" i="0" u="none" strike="noStrike">
                          <a:solidFill>
                            <a:srgbClr val="000000"/>
                          </a:solidFill>
                          <a:effectLst/>
                          <a:latin typeface="Montserrat" panose="00000500000000000000" pitchFamily="2" charset="0"/>
                        </a:rPr>
                        <a:t>Archery</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1500" b="0" i="0" u="none" strike="noStrike">
                          <a:solidFill>
                            <a:srgbClr val="000000"/>
                          </a:solidFill>
                          <a:effectLst/>
                          <a:latin typeface="Montserrat" panose="00000500000000000000" pitchFamily="2" charset="0"/>
                        </a:rPr>
                        <a:t>Bronze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1500" b="0" i="0" u="none" strike="noStrike" dirty="0">
                          <a:solidFill>
                            <a:srgbClr val="000000"/>
                          </a:solidFill>
                          <a:effectLst/>
                          <a:latin typeface="Montserrat" panose="00000500000000000000" pitchFamily="2" charset="0"/>
                        </a:rPr>
                        <a:t>Recurve team event</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42940193"/>
                  </a:ext>
                </a:extLst>
              </a:tr>
            </a:tbl>
          </a:graphicData>
        </a:graphic>
      </p:graphicFrame>
      <p:grpSp>
        <p:nvGrpSpPr>
          <p:cNvPr id="3" name="Group 2">
            <a:extLst>
              <a:ext uri="{FF2B5EF4-FFF2-40B4-BE49-F238E27FC236}">
                <a16:creationId xmlns:a16="http://schemas.microsoft.com/office/drawing/2014/main" id="{3BC6023E-CDB2-7915-5D13-31BD69404703}"/>
              </a:ext>
            </a:extLst>
          </p:cNvPr>
          <p:cNvGrpSpPr/>
          <p:nvPr/>
        </p:nvGrpSpPr>
        <p:grpSpPr>
          <a:xfrm>
            <a:off x="0" y="0"/>
            <a:ext cx="12192000" cy="933211"/>
            <a:chOff x="0" y="0"/>
            <a:chExt cx="9144000" cy="699908"/>
          </a:xfrm>
        </p:grpSpPr>
        <p:grpSp>
          <p:nvGrpSpPr>
            <p:cNvPr id="7" name="Group 6">
              <a:extLst>
                <a:ext uri="{FF2B5EF4-FFF2-40B4-BE49-F238E27FC236}">
                  <a16:creationId xmlns:a16="http://schemas.microsoft.com/office/drawing/2014/main" id="{D0D486E4-7A25-8D88-A6F9-28C63CBDC3E5}"/>
                </a:ext>
              </a:extLst>
            </p:cNvPr>
            <p:cNvGrpSpPr/>
            <p:nvPr/>
          </p:nvGrpSpPr>
          <p:grpSpPr>
            <a:xfrm>
              <a:off x="0" y="0"/>
              <a:ext cx="9144000" cy="699908"/>
              <a:chOff x="0" y="0"/>
              <a:chExt cx="12192000" cy="933210"/>
            </a:xfrm>
            <a:solidFill>
              <a:srgbClr val="FF9933"/>
            </a:solidFill>
          </p:grpSpPr>
          <p:sp>
            <p:nvSpPr>
              <p:cNvPr id="15" name="Rectangle 14">
                <a:extLst>
                  <a:ext uri="{FF2B5EF4-FFF2-40B4-BE49-F238E27FC236}">
                    <a16:creationId xmlns:a16="http://schemas.microsoft.com/office/drawing/2014/main" id="{B7A5739A-86B4-80B9-C75E-CF9A3455FB0A}"/>
                  </a:ext>
                </a:extLst>
              </p:cNvPr>
              <p:cNvSpPr/>
              <p:nvPr/>
            </p:nvSpPr>
            <p:spPr>
              <a:xfrm>
                <a:off x="0" y="365759"/>
                <a:ext cx="12192000" cy="154745"/>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400" dirty="0"/>
              </a:p>
            </p:txBody>
          </p:sp>
          <p:pic>
            <p:nvPicPr>
              <p:cNvPr id="16" name="Picture 15">
                <a:extLst>
                  <a:ext uri="{FF2B5EF4-FFF2-40B4-BE49-F238E27FC236}">
                    <a16:creationId xmlns:a16="http://schemas.microsoft.com/office/drawing/2014/main" id="{F627AD1F-ED02-21CF-6538-01332D42C0A1}"/>
                  </a:ext>
                </a:extLst>
              </p:cNvPr>
              <p:cNvPicPr>
                <a:picLocks noChangeAspect="1"/>
              </p:cNvPicPr>
              <p:nvPr/>
            </p:nvPicPr>
            <p:blipFill>
              <a:blip r:embed="rId3"/>
              <a:stretch>
                <a:fillRect/>
              </a:stretch>
            </p:blipFill>
            <p:spPr>
              <a:xfrm>
                <a:off x="366763" y="0"/>
                <a:ext cx="1544709" cy="933210"/>
              </a:xfrm>
              <a:prstGeom prst="rect">
                <a:avLst/>
              </a:prstGeom>
              <a:grpFill/>
            </p:spPr>
          </p:pic>
          <p:pic>
            <p:nvPicPr>
              <p:cNvPr id="17" name="Picture 16">
                <a:extLst>
                  <a:ext uri="{FF2B5EF4-FFF2-40B4-BE49-F238E27FC236}">
                    <a16:creationId xmlns:a16="http://schemas.microsoft.com/office/drawing/2014/main" id="{D2B8A2E7-E662-B4EE-C485-BCEEE691B8A6}"/>
                  </a:ext>
                </a:extLst>
              </p:cNvPr>
              <p:cNvPicPr>
                <a:picLocks noChangeAspect="1"/>
              </p:cNvPicPr>
              <p:nvPr/>
            </p:nvPicPr>
            <p:blipFill>
              <a:blip r:embed="rId4"/>
              <a:stretch>
                <a:fillRect/>
              </a:stretch>
            </p:blipFill>
            <p:spPr>
              <a:xfrm>
                <a:off x="9755380" y="90145"/>
                <a:ext cx="2069857" cy="752920"/>
              </a:xfrm>
              <a:prstGeom prst="rect">
                <a:avLst/>
              </a:prstGeom>
              <a:grpFill/>
            </p:spPr>
          </p:pic>
        </p:grpSp>
        <p:grpSp>
          <p:nvGrpSpPr>
            <p:cNvPr id="8" name="Group 7">
              <a:extLst>
                <a:ext uri="{FF2B5EF4-FFF2-40B4-BE49-F238E27FC236}">
                  <a16:creationId xmlns:a16="http://schemas.microsoft.com/office/drawing/2014/main" id="{DF2C68D7-9ED7-42BE-8231-76E9B74672F5}"/>
                </a:ext>
              </a:extLst>
            </p:cNvPr>
            <p:cNvGrpSpPr/>
            <p:nvPr/>
          </p:nvGrpSpPr>
          <p:grpSpPr>
            <a:xfrm>
              <a:off x="1795137" y="74879"/>
              <a:ext cx="5159864" cy="528716"/>
              <a:chOff x="1836426" y="109146"/>
              <a:chExt cx="5507832" cy="528716"/>
            </a:xfrm>
            <a:solidFill>
              <a:srgbClr val="FF9933"/>
            </a:solidFill>
          </p:grpSpPr>
          <p:sp>
            <p:nvSpPr>
              <p:cNvPr id="12" name="Rectangle 11">
                <a:extLst>
                  <a:ext uri="{FF2B5EF4-FFF2-40B4-BE49-F238E27FC236}">
                    <a16:creationId xmlns:a16="http://schemas.microsoft.com/office/drawing/2014/main" id="{E4A49DEF-B38E-FB64-8130-8F48213E0110}"/>
                  </a:ext>
                </a:extLst>
              </p:cNvPr>
              <p:cNvSpPr/>
              <p:nvPr/>
            </p:nvSpPr>
            <p:spPr>
              <a:xfrm>
                <a:off x="1836426" y="109146"/>
                <a:ext cx="5507832" cy="52871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endParaRPr lang="en-US" dirty="0">
                  <a:solidFill>
                    <a:prstClr val="white"/>
                  </a:solidFill>
                  <a:latin typeface="+mj-lt"/>
                </a:endParaRPr>
              </a:p>
            </p:txBody>
          </p:sp>
          <p:sp>
            <p:nvSpPr>
              <p:cNvPr id="13" name="TextBox 12">
                <a:extLst>
                  <a:ext uri="{FF2B5EF4-FFF2-40B4-BE49-F238E27FC236}">
                    <a16:creationId xmlns:a16="http://schemas.microsoft.com/office/drawing/2014/main" id="{09FE9DB7-5D0E-CE21-B0D2-2BD6686304F1}"/>
                  </a:ext>
                </a:extLst>
              </p:cNvPr>
              <p:cNvSpPr txBox="1"/>
              <p:nvPr/>
            </p:nvSpPr>
            <p:spPr>
              <a:xfrm>
                <a:off x="1907509" y="169121"/>
                <a:ext cx="5328982" cy="392415"/>
              </a:xfrm>
              <a:prstGeom prst="rect">
                <a:avLst/>
              </a:prstGeom>
              <a:grpFill/>
              <a:ln>
                <a:noFill/>
              </a:ln>
            </p:spPr>
            <p:txBody>
              <a:bodyPr wrap="square" rtlCol="0">
                <a:spAutoFit/>
              </a:bodyPr>
              <a:lstStyle/>
              <a:p>
                <a:pPr algn="ctr" defTabSz="914377">
                  <a:defRPr/>
                </a:pPr>
                <a:r>
                  <a:rPr lang="en-US" sz="2800" b="1" dirty="0">
                    <a:solidFill>
                      <a:schemeClr val="bg1"/>
                    </a:solidFill>
                    <a:latin typeface="Cambria" panose="02040503050406030204" pitchFamily="18" charset="0"/>
                    <a:ea typeface="Cambria" panose="02040503050406030204" pitchFamily="18" charset="0"/>
                    <a:cs typeface="Arial"/>
                    <a:sym typeface="Arial"/>
                  </a:rPr>
                  <a:t>LPU ODL STUDENTS IN ASIAN GAMES</a:t>
                </a:r>
              </a:p>
            </p:txBody>
          </p:sp>
        </p:grpSp>
      </p:grpSp>
    </p:spTree>
    <p:extLst>
      <p:ext uri="{BB962C8B-B14F-4D97-AF65-F5344CB8AC3E}">
        <p14:creationId xmlns:p14="http://schemas.microsoft.com/office/powerpoint/2010/main" val="389281609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C8AF7414-9772-3F2B-73A1-401D4FD5BF75}"/>
              </a:ext>
            </a:extLst>
          </p:cNvPr>
          <p:cNvSpPr txBox="1"/>
          <p:nvPr/>
        </p:nvSpPr>
        <p:spPr>
          <a:xfrm>
            <a:off x="8351521" y="6468041"/>
            <a:ext cx="3946914" cy="246221"/>
          </a:xfrm>
          <a:prstGeom prst="rect">
            <a:avLst/>
          </a:prstGeom>
          <a:noFill/>
        </p:spPr>
        <p:txBody>
          <a:bodyPr wrap="none" rtlCol="0">
            <a:spAutoFit/>
          </a:bodyPr>
          <a:lstStyle/>
          <a:p>
            <a:r>
              <a:rPr lang="en-US" sz="1000" b="1" spc="300" dirty="0">
                <a:solidFill>
                  <a:schemeClr val="bg1"/>
                </a:solidFill>
                <a:latin typeface="Open Sans" charset="0"/>
                <a:ea typeface="Open Sans" charset="0"/>
                <a:cs typeface="Open Sans" charset="0"/>
              </a:rPr>
              <a:t>WWW.LPUDE.IN, WWW.LPUONLINE.COM</a:t>
            </a:r>
          </a:p>
        </p:txBody>
      </p:sp>
      <p:pic>
        <p:nvPicPr>
          <p:cNvPr id="12" name="Picture 11">
            <a:extLst>
              <a:ext uri="{FF2B5EF4-FFF2-40B4-BE49-F238E27FC236}">
                <a16:creationId xmlns:a16="http://schemas.microsoft.com/office/drawing/2014/main" id="{9AC839A4-9A56-C841-852B-D2BFC03F3032}"/>
              </a:ext>
            </a:extLst>
          </p:cNvPr>
          <p:cNvPicPr>
            <a:picLocks noChangeAspect="1"/>
          </p:cNvPicPr>
          <p:nvPr/>
        </p:nvPicPr>
        <p:blipFill>
          <a:blip r:embed="rId3"/>
          <a:stretch>
            <a:fillRect/>
          </a:stretch>
        </p:blipFill>
        <p:spPr>
          <a:xfrm>
            <a:off x="6003105" y="1010564"/>
            <a:ext cx="2638620" cy="2521377"/>
          </a:xfrm>
          <a:prstGeom prst="rect">
            <a:avLst/>
          </a:prstGeom>
        </p:spPr>
      </p:pic>
      <p:grpSp>
        <p:nvGrpSpPr>
          <p:cNvPr id="23" name="Group 22">
            <a:extLst>
              <a:ext uri="{FF2B5EF4-FFF2-40B4-BE49-F238E27FC236}">
                <a16:creationId xmlns:a16="http://schemas.microsoft.com/office/drawing/2014/main" id="{C85349D9-A7D7-9921-7244-A5978556097F}"/>
              </a:ext>
            </a:extLst>
          </p:cNvPr>
          <p:cNvGrpSpPr/>
          <p:nvPr/>
        </p:nvGrpSpPr>
        <p:grpSpPr>
          <a:xfrm>
            <a:off x="136805" y="1128899"/>
            <a:ext cx="11587713" cy="5195403"/>
            <a:chOff x="136803" y="1128899"/>
            <a:chExt cx="11587713" cy="5195402"/>
          </a:xfrm>
        </p:grpSpPr>
        <p:pic>
          <p:nvPicPr>
            <p:cNvPr id="8" name="Picture 7">
              <a:extLst>
                <a:ext uri="{FF2B5EF4-FFF2-40B4-BE49-F238E27FC236}">
                  <a16:creationId xmlns:a16="http://schemas.microsoft.com/office/drawing/2014/main" id="{01D52641-03E0-312F-CF2B-09680D6D300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936040" y="3662914"/>
              <a:ext cx="2771758" cy="2661387"/>
            </a:xfrm>
            <a:prstGeom prst="rect">
              <a:avLst/>
            </a:prstGeom>
          </p:spPr>
        </p:pic>
        <p:pic>
          <p:nvPicPr>
            <p:cNvPr id="13" name="Picture 12">
              <a:extLst>
                <a:ext uri="{FF2B5EF4-FFF2-40B4-BE49-F238E27FC236}">
                  <a16:creationId xmlns:a16="http://schemas.microsoft.com/office/drawing/2014/main" id="{3E770B4A-7FE6-1F17-BF95-14F0ACE42A61}"/>
                </a:ext>
              </a:extLst>
            </p:cNvPr>
            <p:cNvPicPr>
              <a:picLocks noChangeAspect="1"/>
            </p:cNvPicPr>
            <p:nvPr/>
          </p:nvPicPr>
          <p:blipFill>
            <a:blip r:embed="rId5"/>
            <a:stretch>
              <a:fillRect/>
            </a:stretch>
          </p:blipFill>
          <p:spPr>
            <a:xfrm>
              <a:off x="6098603" y="3662915"/>
              <a:ext cx="2767811" cy="2599356"/>
            </a:xfrm>
            <a:prstGeom prst="rect">
              <a:avLst/>
            </a:prstGeom>
          </p:spPr>
        </p:pic>
        <p:pic>
          <p:nvPicPr>
            <p:cNvPr id="15" name="Picture 14">
              <a:extLst>
                <a:ext uri="{FF2B5EF4-FFF2-40B4-BE49-F238E27FC236}">
                  <a16:creationId xmlns:a16="http://schemas.microsoft.com/office/drawing/2014/main" id="{38642B5B-BF3B-3B12-A833-477CEB43F8EA}"/>
                </a:ext>
              </a:extLst>
            </p:cNvPr>
            <p:cNvPicPr>
              <a:picLocks noChangeAspect="1"/>
            </p:cNvPicPr>
            <p:nvPr/>
          </p:nvPicPr>
          <p:blipFill>
            <a:blip r:embed="rId6"/>
            <a:stretch>
              <a:fillRect/>
            </a:stretch>
          </p:blipFill>
          <p:spPr>
            <a:xfrm>
              <a:off x="136803" y="1143669"/>
              <a:ext cx="5864418" cy="5068488"/>
            </a:xfrm>
            <a:prstGeom prst="rect">
              <a:avLst/>
            </a:prstGeom>
          </p:spPr>
        </p:pic>
        <p:pic>
          <p:nvPicPr>
            <p:cNvPr id="20" name="Picture 19">
              <a:extLst>
                <a:ext uri="{FF2B5EF4-FFF2-40B4-BE49-F238E27FC236}">
                  <a16:creationId xmlns:a16="http://schemas.microsoft.com/office/drawing/2014/main" id="{60D244D2-E488-3B46-BA66-870946ED3551}"/>
                </a:ext>
              </a:extLst>
            </p:cNvPr>
            <p:cNvPicPr>
              <a:picLocks noChangeAspect="1"/>
            </p:cNvPicPr>
            <p:nvPr/>
          </p:nvPicPr>
          <p:blipFill>
            <a:blip r:embed="rId7"/>
            <a:stretch>
              <a:fillRect/>
            </a:stretch>
          </p:blipFill>
          <p:spPr>
            <a:xfrm>
              <a:off x="6096000" y="1128899"/>
              <a:ext cx="2767810" cy="2403040"/>
            </a:xfrm>
            <a:prstGeom prst="rect">
              <a:avLst/>
            </a:prstGeom>
          </p:spPr>
        </p:pic>
        <p:pic>
          <p:nvPicPr>
            <p:cNvPr id="22" name="Picture 21">
              <a:extLst>
                <a:ext uri="{FF2B5EF4-FFF2-40B4-BE49-F238E27FC236}">
                  <a16:creationId xmlns:a16="http://schemas.microsoft.com/office/drawing/2014/main" id="{83B3A903-7857-5AF5-EB32-CCFC90B42B36}"/>
                </a:ext>
              </a:extLst>
            </p:cNvPr>
            <p:cNvPicPr>
              <a:picLocks noChangeAspect="1"/>
            </p:cNvPicPr>
            <p:nvPr/>
          </p:nvPicPr>
          <p:blipFill>
            <a:blip r:embed="rId8"/>
            <a:stretch>
              <a:fillRect/>
            </a:stretch>
          </p:blipFill>
          <p:spPr>
            <a:xfrm>
              <a:off x="8956706" y="1131066"/>
              <a:ext cx="2767810" cy="2400873"/>
            </a:xfrm>
            <a:prstGeom prst="rect">
              <a:avLst/>
            </a:prstGeom>
          </p:spPr>
        </p:pic>
      </p:grpSp>
      <p:grpSp>
        <p:nvGrpSpPr>
          <p:cNvPr id="2" name="Group 1">
            <a:extLst>
              <a:ext uri="{FF2B5EF4-FFF2-40B4-BE49-F238E27FC236}">
                <a16:creationId xmlns:a16="http://schemas.microsoft.com/office/drawing/2014/main" id="{82F6C550-8B57-3083-4AEB-0E35726D9598}"/>
              </a:ext>
            </a:extLst>
          </p:cNvPr>
          <p:cNvGrpSpPr/>
          <p:nvPr/>
        </p:nvGrpSpPr>
        <p:grpSpPr>
          <a:xfrm>
            <a:off x="0" y="0"/>
            <a:ext cx="12192000" cy="933211"/>
            <a:chOff x="0" y="0"/>
            <a:chExt cx="9144000" cy="699908"/>
          </a:xfrm>
        </p:grpSpPr>
        <p:grpSp>
          <p:nvGrpSpPr>
            <p:cNvPr id="25" name="Group 24">
              <a:extLst>
                <a:ext uri="{FF2B5EF4-FFF2-40B4-BE49-F238E27FC236}">
                  <a16:creationId xmlns:a16="http://schemas.microsoft.com/office/drawing/2014/main" id="{70E08467-4906-E0B9-BC3B-25FB7E9B26C2}"/>
                </a:ext>
              </a:extLst>
            </p:cNvPr>
            <p:cNvGrpSpPr/>
            <p:nvPr/>
          </p:nvGrpSpPr>
          <p:grpSpPr>
            <a:xfrm>
              <a:off x="0" y="0"/>
              <a:ext cx="9144000" cy="699908"/>
              <a:chOff x="0" y="0"/>
              <a:chExt cx="12192000" cy="933210"/>
            </a:xfrm>
            <a:solidFill>
              <a:srgbClr val="FF9933"/>
            </a:solidFill>
          </p:grpSpPr>
          <p:sp>
            <p:nvSpPr>
              <p:cNvPr id="26" name="Rectangle 25">
                <a:extLst>
                  <a:ext uri="{FF2B5EF4-FFF2-40B4-BE49-F238E27FC236}">
                    <a16:creationId xmlns:a16="http://schemas.microsoft.com/office/drawing/2014/main" id="{66E82F9C-795F-478F-4A50-AD8DC27567E8}"/>
                  </a:ext>
                </a:extLst>
              </p:cNvPr>
              <p:cNvSpPr/>
              <p:nvPr/>
            </p:nvSpPr>
            <p:spPr>
              <a:xfrm>
                <a:off x="0" y="365759"/>
                <a:ext cx="12192000" cy="154745"/>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400" dirty="0"/>
              </a:p>
            </p:txBody>
          </p:sp>
          <p:pic>
            <p:nvPicPr>
              <p:cNvPr id="27" name="Picture 26">
                <a:extLst>
                  <a:ext uri="{FF2B5EF4-FFF2-40B4-BE49-F238E27FC236}">
                    <a16:creationId xmlns:a16="http://schemas.microsoft.com/office/drawing/2014/main" id="{F66C257D-F25C-627C-1725-6E763CC93134}"/>
                  </a:ext>
                </a:extLst>
              </p:cNvPr>
              <p:cNvPicPr>
                <a:picLocks noChangeAspect="1"/>
              </p:cNvPicPr>
              <p:nvPr/>
            </p:nvPicPr>
            <p:blipFill>
              <a:blip r:embed="rId9"/>
              <a:stretch>
                <a:fillRect/>
              </a:stretch>
            </p:blipFill>
            <p:spPr>
              <a:xfrm>
                <a:off x="366763" y="0"/>
                <a:ext cx="1544709" cy="933210"/>
              </a:xfrm>
              <a:prstGeom prst="rect">
                <a:avLst/>
              </a:prstGeom>
              <a:grpFill/>
            </p:spPr>
          </p:pic>
          <p:pic>
            <p:nvPicPr>
              <p:cNvPr id="28" name="Picture 27">
                <a:extLst>
                  <a:ext uri="{FF2B5EF4-FFF2-40B4-BE49-F238E27FC236}">
                    <a16:creationId xmlns:a16="http://schemas.microsoft.com/office/drawing/2014/main" id="{C3CD3387-0C10-9D54-C144-BE293DE39FF3}"/>
                  </a:ext>
                </a:extLst>
              </p:cNvPr>
              <p:cNvPicPr>
                <a:picLocks noChangeAspect="1"/>
              </p:cNvPicPr>
              <p:nvPr/>
            </p:nvPicPr>
            <p:blipFill>
              <a:blip r:embed="rId10"/>
              <a:stretch>
                <a:fillRect/>
              </a:stretch>
            </p:blipFill>
            <p:spPr>
              <a:xfrm>
                <a:off x="9755380" y="90145"/>
                <a:ext cx="2069857" cy="752920"/>
              </a:xfrm>
              <a:prstGeom prst="rect">
                <a:avLst/>
              </a:prstGeom>
              <a:grpFill/>
            </p:spPr>
          </p:pic>
        </p:grpSp>
        <p:grpSp>
          <p:nvGrpSpPr>
            <p:cNvPr id="3" name="Group 2">
              <a:extLst>
                <a:ext uri="{FF2B5EF4-FFF2-40B4-BE49-F238E27FC236}">
                  <a16:creationId xmlns:a16="http://schemas.microsoft.com/office/drawing/2014/main" id="{253CEF2B-7B1C-D7BE-F173-80086758CE29}"/>
                </a:ext>
              </a:extLst>
            </p:cNvPr>
            <p:cNvGrpSpPr/>
            <p:nvPr/>
          </p:nvGrpSpPr>
          <p:grpSpPr>
            <a:xfrm>
              <a:off x="1795137" y="74879"/>
              <a:ext cx="5159864" cy="528716"/>
              <a:chOff x="1836426" y="109146"/>
              <a:chExt cx="5507832" cy="528716"/>
            </a:xfrm>
            <a:solidFill>
              <a:srgbClr val="FF9933"/>
            </a:solidFill>
          </p:grpSpPr>
          <p:sp>
            <p:nvSpPr>
              <p:cNvPr id="10" name="Rectangle 9">
                <a:extLst>
                  <a:ext uri="{FF2B5EF4-FFF2-40B4-BE49-F238E27FC236}">
                    <a16:creationId xmlns:a16="http://schemas.microsoft.com/office/drawing/2014/main" id="{BB3CC735-FF35-7EDE-1071-E4533C67DBC9}"/>
                  </a:ext>
                </a:extLst>
              </p:cNvPr>
              <p:cNvSpPr/>
              <p:nvPr/>
            </p:nvSpPr>
            <p:spPr>
              <a:xfrm>
                <a:off x="1836426" y="109146"/>
                <a:ext cx="5507832" cy="52871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endParaRPr lang="en-US" dirty="0">
                  <a:solidFill>
                    <a:prstClr val="white"/>
                  </a:solidFill>
                  <a:latin typeface="+mj-lt"/>
                </a:endParaRPr>
              </a:p>
            </p:txBody>
          </p:sp>
          <p:sp>
            <p:nvSpPr>
              <p:cNvPr id="11" name="TextBox 10">
                <a:extLst>
                  <a:ext uri="{FF2B5EF4-FFF2-40B4-BE49-F238E27FC236}">
                    <a16:creationId xmlns:a16="http://schemas.microsoft.com/office/drawing/2014/main" id="{906970D3-9BEC-A667-9FFB-8B6705C81B9C}"/>
                  </a:ext>
                </a:extLst>
              </p:cNvPr>
              <p:cNvSpPr txBox="1"/>
              <p:nvPr/>
            </p:nvSpPr>
            <p:spPr>
              <a:xfrm>
                <a:off x="1907509" y="169121"/>
                <a:ext cx="5328982" cy="392415"/>
              </a:xfrm>
              <a:prstGeom prst="rect">
                <a:avLst/>
              </a:prstGeom>
              <a:grpFill/>
              <a:ln>
                <a:noFill/>
              </a:ln>
            </p:spPr>
            <p:txBody>
              <a:bodyPr wrap="square" rtlCol="0">
                <a:spAutoFit/>
              </a:bodyPr>
              <a:lstStyle/>
              <a:p>
                <a:pPr algn="ctr" defTabSz="914377">
                  <a:defRPr/>
                </a:pPr>
                <a:r>
                  <a:rPr lang="en-US" sz="2800" b="1" dirty="0">
                    <a:solidFill>
                      <a:schemeClr val="bg1"/>
                    </a:solidFill>
                    <a:latin typeface="Cambria" panose="02040503050406030204" pitchFamily="18" charset="0"/>
                    <a:ea typeface="Cambria" panose="02040503050406030204" pitchFamily="18" charset="0"/>
                    <a:cs typeface="Arial"/>
                  </a:rPr>
                  <a:t>LPU ODL STUDENTS IN ASIAN GAMES</a:t>
                </a:r>
              </a:p>
            </p:txBody>
          </p:sp>
        </p:grpSp>
      </p:grpSp>
    </p:spTree>
    <p:extLst>
      <p:ext uri="{BB962C8B-B14F-4D97-AF65-F5344CB8AC3E}">
        <p14:creationId xmlns:p14="http://schemas.microsoft.com/office/powerpoint/2010/main" val="234430640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8C7E86A-6FF7-4A86-792F-79F95AE44BBB}"/>
              </a:ext>
            </a:extLst>
          </p:cNvPr>
          <p:cNvSpPr txBox="1"/>
          <p:nvPr/>
        </p:nvSpPr>
        <p:spPr>
          <a:xfrm>
            <a:off x="1433201" y="976044"/>
            <a:ext cx="10413275" cy="400110"/>
          </a:xfrm>
          <a:prstGeom prst="rect">
            <a:avLst/>
          </a:prstGeom>
          <a:noFill/>
        </p:spPr>
        <p:txBody>
          <a:bodyPr wrap="square" rtlCol="0">
            <a:spAutoFit/>
          </a:bodyPr>
          <a:lstStyle/>
          <a:p>
            <a:r>
              <a:rPr lang="en-GB" sz="2000" b="1" dirty="0">
                <a:latin typeface="Open Sans" panose="020B0606030504020204" pitchFamily="34" charset="0"/>
                <a:ea typeface="Open Sans" panose="020B0606030504020204" pitchFamily="34" charset="0"/>
                <a:cs typeface="Open Sans" panose="020B0606030504020204" pitchFamily="34" charset="0"/>
              </a:rPr>
              <a:t>1 LAKH+ ALUMNI TREADING THE PATH OF SUCCESS IN VARIOUS WALKS OF LIFE</a:t>
            </a:r>
            <a:endParaRPr lang="en-IN" sz="2000" b="1" dirty="0">
              <a:latin typeface="Open Sans" panose="020B0606030504020204" pitchFamily="34" charset="0"/>
              <a:ea typeface="Open Sans" panose="020B0606030504020204" pitchFamily="34" charset="0"/>
              <a:cs typeface="Open Sans" panose="020B0606030504020204" pitchFamily="34" charset="0"/>
            </a:endParaRPr>
          </a:p>
        </p:txBody>
      </p:sp>
      <p:grpSp>
        <p:nvGrpSpPr>
          <p:cNvPr id="16" name="Group 15">
            <a:extLst>
              <a:ext uri="{FF2B5EF4-FFF2-40B4-BE49-F238E27FC236}">
                <a16:creationId xmlns:a16="http://schemas.microsoft.com/office/drawing/2014/main" id="{A1AD0E56-4789-7FD0-A88A-7DC1EB109517}"/>
              </a:ext>
            </a:extLst>
          </p:cNvPr>
          <p:cNvGrpSpPr/>
          <p:nvPr/>
        </p:nvGrpSpPr>
        <p:grpSpPr>
          <a:xfrm>
            <a:off x="0" y="1340883"/>
            <a:ext cx="12192000" cy="5568349"/>
            <a:chOff x="0" y="1340882"/>
            <a:chExt cx="12192000" cy="5568349"/>
          </a:xfrm>
        </p:grpSpPr>
        <p:pic>
          <p:nvPicPr>
            <p:cNvPr id="7" name="Picture 6">
              <a:extLst>
                <a:ext uri="{FF2B5EF4-FFF2-40B4-BE49-F238E27FC236}">
                  <a16:creationId xmlns:a16="http://schemas.microsoft.com/office/drawing/2014/main" id="{7C2249DB-50E6-CF2E-92D3-5B2C0D07299D}"/>
                </a:ext>
              </a:extLst>
            </p:cNvPr>
            <p:cNvPicPr>
              <a:picLocks noChangeAspect="1"/>
            </p:cNvPicPr>
            <p:nvPr/>
          </p:nvPicPr>
          <p:blipFill rotWithShape="1">
            <a:blip r:embed="rId3"/>
            <a:srcRect t="10370" r="90" b="7851"/>
            <a:stretch/>
          </p:blipFill>
          <p:spPr>
            <a:xfrm>
              <a:off x="0" y="1340882"/>
              <a:ext cx="12192000" cy="5568349"/>
            </a:xfrm>
            <a:prstGeom prst="rect">
              <a:avLst/>
            </a:prstGeom>
            <a:ln>
              <a:solidFill>
                <a:srgbClr val="E67622"/>
              </a:solidFill>
            </a:ln>
          </p:spPr>
        </p:pic>
        <p:sp>
          <p:nvSpPr>
            <p:cNvPr id="14" name="Rectangle 13">
              <a:extLst>
                <a:ext uri="{FF2B5EF4-FFF2-40B4-BE49-F238E27FC236}">
                  <a16:creationId xmlns:a16="http://schemas.microsoft.com/office/drawing/2014/main" id="{D85806BB-81DC-E4ED-3B88-27060A60667F}"/>
                </a:ext>
              </a:extLst>
            </p:cNvPr>
            <p:cNvSpPr/>
            <p:nvPr/>
          </p:nvSpPr>
          <p:spPr>
            <a:xfrm>
              <a:off x="2568956" y="5881957"/>
              <a:ext cx="2264898" cy="792952"/>
            </a:xfrm>
            <a:prstGeom prst="rect">
              <a:avLst/>
            </a:prstGeom>
            <a:solidFill>
              <a:schemeClr val="bg1"/>
            </a:solidFill>
            <a:ln w="19050">
              <a:solidFill>
                <a:schemeClr val="tx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71446" indent="-171446">
                <a:buFont typeface="Arial" panose="020B0604020202020204" pitchFamily="34" charset="0"/>
                <a:buChar char="•"/>
              </a:pPr>
              <a:r>
                <a:rPr lang="en-GB" sz="1100" b="1" dirty="0">
                  <a:solidFill>
                    <a:schemeClr val="tx1">
                      <a:lumMod val="50000"/>
                    </a:schemeClr>
                  </a:solidFill>
                  <a:latin typeface="Open Sans" panose="020B0606030504020204" pitchFamily="34" charset="0"/>
                  <a:ea typeface="Open Sans" panose="020B0606030504020204" pitchFamily="34" charset="0"/>
                  <a:cs typeface="Open Sans" panose="020B0606030504020204" pitchFamily="34" charset="0"/>
                </a:rPr>
                <a:t>Former Chairperson, </a:t>
              </a:r>
            </a:p>
            <a:p>
              <a:r>
                <a:rPr lang="en-GB" sz="1100" b="1" dirty="0">
                  <a:solidFill>
                    <a:schemeClr val="tx1">
                      <a:lumMod val="50000"/>
                    </a:schemeClr>
                  </a:solidFill>
                  <a:latin typeface="Open Sans" panose="020B0606030504020204" pitchFamily="34" charset="0"/>
                  <a:ea typeface="Open Sans" panose="020B0606030504020204" pitchFamily="34" charset="0"/>
                  <a:cs typeface="Open Sans" panose="020B0606030504020204" pitchFamily="34" charset="0"/>
                </a:rPr>
                <a:t>     State Women Commission</a:t>
              </a:r>
            </a:p>
            <a:p>
              <a:r>
                <a:rPr lang="en-GB" sz="1100" b="1" dirty="0">
                  <a:solidFill>
                    <a:schemeClr val="tx1">
                      <a:lumMod val="50000"/>
                    </a:schemeClr>
                  </a:solidFill>
                  <a:latin typeface="Open Sans" panose="020B0606030504020204" pitchFamily="34" charset="0"/>
                  <a:ea typeface="Open Sans" panose="020B0606030504020204" pitchFamily="34" charset="0"/>
                  <a:cs typeface="Open Sans" panose="020B0606030504020204" pitchFamily="34" charset="0"/>
                </a:rPr>
                <a:t>     Punjab</a:t>
              </a:r>
              <a:endParaRPr lang="en-IN" sz="1100" b="1" dirty="0">
                <a:solidFill>
                  <a:schemeClr val="tx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grpSp>
      <p:sp>
        <p:nvSpPr>
          <p:cNvPr id="2" name="Rectangle 1">
            <a:extLst>
              <a:ext uri="{FF2B5EF4-FFF2-40B4-BE49-F238E27FC236}">
                <a16:creationId xmlns:a16="http://schemas.microsoft.com/office/drawing/2014/main" id="{09D3788A-E141-B60C-D599-35F6C569F463}"/>
              </a:ext>
            </a:extLst>
          </p:cNvPr>
          <p:cNvSpPr/>
          <p:nvPr/>
        </p:nvSpPr>
        <p:spPr>
          <a:xfrm>
            <a:off x="0" y="1"/>
            <a:ext cx="12192000" cy="976044"/>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2400"/>
          </a:p>
        </p:txBody>
      </p:sp>
      <p:grpSp>
        <p:nvGrpSpPr>
          <p:cNvPr id="5" name="Group 4">
            <a:extLst>
              <a:ext uri="{FF2B5EF4-FFF2-40B4-BE49-F238E27FC236}">
                <a16:creationId xmlns:a16="http://schemas.microsoft.com/office/drawing/2014/main" id="{D8999205-D8C8-DE94-D9C5-5452B6A6062A}"/>
              </a:ext>
            </a:extLst>
          </p:cNvPr>
          <p:cNvGrpSpPr/>
          <p:nvPr/>
        </p:nvGrpSpPr>
        <p:grpSpPr>
          <a:xfrm>
            <a:off x="0" y="0"/>
            <a:ext cx="12192000" cy="933211"/>
            <a:chOff x="0" y="0"/>
            <a:chExt cx="12192000" cy="933210"/>
          </a:xfrm>
          <a:solidFill>
            <a:srgbClr val="FF9933"/>
          </a:solidFill>
        </p:grpSpPr>
        <p:sp>
          <p:nvSpPr>
            <p:cNvPr id="6" name="Rectangle 5">
              <a:extLst>
                <a:ext uri="{FF2B5EF4-FFF2-40B4-BE49-F238E27FC236}">
                  <a16:creationId xmlns:a16="http://schemas.microsoft.com/office/drawing/2014/main" id="{E72E5CA1-069E-9235-AD9D-E4E15E4A645B}"/>
                </a:ext>
              </a:extLst>
            </p:cNvPr>
            <p:cNvSpPr/>
            <p:nvPr/>
          </p:nvSpPr>
          <p:spPr>
            <a:xfrm>
              <a:off x="0" y="365759"/>
              <a:ext cx="12192000" cy="154745"/>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400" dirty="0"/>
            </a:p>
          </p:txBody>
        </p:sp>
        <p:pic>
          <p:nvPicPr>
            <p:cNvPr id="8" name="Picture 7">
              <a:extLst>
                <a:ext uri="{FF2B5EF4-FFF2-40B4-BE49-F238E27FC236}">
                  <a16:creationId xmlns:a16="http://schemas.microsoft.com/office/drawing/2014/main" id="{04540DDD-7C06-D9F1-0973-909F21DE8AB2}"/>
                </a:ext>
              </a:extLst>
            </p:cNvPr>
            <p:cNvPicPr>
              <a:picLocks noChangeAspect="1"/>
            </p:cNvPicPr>
            <p:nvPr/>
          </p:nvPicPr>
          <p:blipFill>
            <a:blip r:embed="rId4"/>
            <a:stretch>
              <a:fillRect/>
            </a:stretch>
          </p:blipFill>
          <p:spPr>
            <a:xfrm>
              <a:off x="366763" y="0"/>
              <a:ext cx="1544709" cy="933210"/>
            </a:xfrm>
            <a:prstGeom prst="rect">
              <a:avLst/>
            </a:prstGeom>
            <a:grpFill/>
          </p:spPr>
        </p:pic>
        <p:pic>
          <p:nvPicPr>
            <p:cNvPr id="9" name="Picture 8">
              <a:extLst>
                <a:ext uri="{FF2B5EF4-FFF2-40B4-BE49-F238E27FC236}">
                  <a16:creationId xmlns:a16="http://schemas.microsoft.com/office/drawing/2014/main" id="{34B6FDC5-0EB3-A0F5-3B02-85FD55F41438}"/>
                </a:ext>
              </a:extLst>
            </p:cNvPr>
            <p:cNvPicPr>
              <a:picLocks noChangeAspect="1"/>
            </p:cNvPicPr>
            <p:nvPr/>
          </p:nvPicPr>
          <p:blipFill>
            <a:blip r:embed="rId5"/>
            <a:stretch>
              <a:fillRect/>
            </a:stretch>
          </p:blipFill>
          <p:spPr>
            <a:xfrm>
              <a:off x="9755380" y="90145"/>
              <a:ext cx="2069857" cy="752920"/>
            </a:xfrm>
            <a:prstGeom prst="rect">
              <a:avLst/>
            </a:prstGeom>
            <a:grpFill/>
          </p:spPr>
        </p:pic>
      </p:grpSp>
      <p:sp>
        <p:nvSpPr>
          <p:cNvPr id="4" name="TextBox 3">
            <a:extLst>
              <a:ext uri="{FF2B5EF4-FFF2-40B4-BE49-F238E27FC236}">
                <a16:creationId xmlns:a16="http://schemas.microsoft.com/office/drawing/2014/main" id="{FDB64081-1E8D-4AE3-B118-94DD221F09DE}"/>
              </a:ext>
            </a:extLst>
          </p:cNvPr>
          <p:cNvSpPr txBox="1"/>
          <p:nvPr/>
        </p:nvSpPr>
        <p:spPr>
          <a:xfrm>
            <a:off x="3490679" y="215376"/>
            <a:ext cx="4264043" cy="455509"/>
          </a:xfrm>
          <a:prstGeom prst="rect">
            <a:avLst/>
          </a:prstGeom>
          <a:solidFill>
            <a:srgbClr val="FF9933"/>
          </a:solidFill>
          <a:ln>
            <a:solidFill>
              <a:srgbClr val="FB9205"/>
            </a:solidFill>
          </a:ln>
        </p:spPr>
        <p:txBody>
          <a:bodyPr spcFirstLastPara="1" wrap="square" lIns="121900" tIns="60933" rIns="121900" bIns="60933" anchor="ctr" anchorCtr="0">
            <a:noAutofit/>
          </a:bodyPr>
          <a:lstStyle>
            <a:defPPr marR="0" lvl="0" algn="l" rtl="0">
              <a:lnSpc>
                <a:spcPct val="100000"/>
              </a:lnSpc>
              <a:spcBef>
                <a:spcPts val="0"/>
              </a:spcBef>
              <a:spcAft>
                <a:spcPts val="0"/>
              </a:spcAft>
              <a:defRPr/>
            </a:defPPr>
            <a:lvl1pPr algn="ctr">
              <a:lnSpc>
                <a:spcPct val="90000"/>
              </a:lnSpc>
              <a:buSzPts val="2100"/>
              <a:defRPr sz="1800" b="1">
                <a:solidFill>
                  <a:schemeClr val="bg1"/>
                </a:solidFill>
                <a:latin typeface="Montserrat" panose="00000500000000000000" pitchFamily="2" charset="0"/>
              </a:defRPr>
            </a:lvl1pPr>
          </a:lstStyle>
          <a:p>
            <a:r>
              <a:rPr lang="en-US" sz="2800" dirty="0">
                <a:solidFill>
                  <a:srgbClr val="FFFFFF"/>
                </a:solidFill>
                <a:latin typeface="Cambria" panose="02040503050406030204" pitchFamily="18" charset="0"/>
                <a:ea typeface="Cambria" panose="02040503050406030204" pitchFamily="18" charset="0"/>
              </a:rPr>
              <a:t>NOTABLE ODL ALUMNI</a:t>
            </a:r>
          </a:p>
        </p:txBody>
      </p:sp>
    </p:spTree>
    <p:extLst>
      <p:ext uri="{BB962C8B-B14F-4D97-AF65-F5344CB8AC3E}">
        <p14:creationId xmlns:p14="http://schemas.microsoft.com/office/powerpoint/2010/main" val="125950502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C8AF7414-9772-3F2B-73A1-401D4FD5BF75}"/>
              </a:ext>
            </a:extLst>
          </p:cNvPr>
          <p:cNvSpPr txBox="1"/>
          <p:nvPr/>
        </p:nvSpPr>
        <p:spPr>
          <a:xfrm>
            <a:off x="8351521" y="6468041"/>
            <a:ext cx="3946914" cy="246221"/>
          </a:xfrm>
          <a:prstGeom prst="rect">
            <a:avLst/>
          </a:prstGeom>
          <a:noFill/>
        </p:spPr>
        <p:txBody>
          <a:bodyPr wrap="none" rtlCol="0">
            <a:spAutoFit/>
          </a:bodyPr>
          <a:lstStyle/>
          <a:p>
            <a:r>
              <a:rPr lang="en-US" sz="1000" b="1" spc="300" dirty="0">
                <a:solidFill>
                  <a:schemeClr val="bg1"/>
                </a:solidFill>
                <a:latin typeface="Open Sans" charset="0"/>
                <a:ea typeface="Open Sans" charset="0"/>
                <a:cs typeface="Open Sans" charset="0"/>
              </a:rPr>
              <a:t>WWW.LPUDE.IN, WWW.LPUONLINE.COM</a:t>
            </a:r>
          </a:p>
        </p:txBody>
      </p:sp>
      <p:pic>
        <p:nvPicPr>
          <p:cNvPr id="7" name="Picture 6">
            <a:extLst>
              <a:ext uri="{FF2B5EF4-FFF2-40B4-BE49-F238E27FC236}">
                <a16:creationId xmlns:a16="http://schemas.microsoft.com/office/drawing/2014/main" id="{6689E4C0-CB9D-2ABA-6D16-D059D0091A3E}"/>
              </a:ext>
            </a:extLst>
          </p:cNvPr>
          <p:cNvPicPr>
            <a:picLocks noChangeAspect="1"/>
          </p:cNvPicPr>
          <p:nvPr/>
        </p:nvPicPr>
        <p:blipFill rotWithShape="1">
          <a:blip r:embed="rId3">
            <a:extLst>
              <a:ext uri="{28A0092B-C50C-407E-A947-70E740481C1C}">
                <a14:useLocalDpi xmlns:a14="http://schemas.microsoft.com/office/drawing/2010/main" val="0"/>
              </a:ext>
            </a:extLst>
          </a:blip>
          <a:srcRect r="4264"/>
          <a:stretch/>
        </p:blipFill>
        <p:spPr>
          <a:xfrm>
            <a:off x="111036" y="1208645"/>
            <a:ext cx="5957597" cy="422824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2" name="Picture 11">
            <a:extLst>
              <a:ext uri="{FF2B5EF4-FFF2-40B4-BE49-F238E27FC236}">
                <a16:creationId xmlns:a16="http://schemas.microsoft.com/office/drawing/2014/main" id="{17B14B65-23A1-1A7B-D9CA-E68090B2E594}"/>
              </a:ext>
            </a:extLst>
          </p:cNvPr>
          <p:cNvPicPr>
            <a:picLocks noChangeAspect="1"/>
          </p:cNvPicPr>
          <p:nvPr/>
        </p:nvPicPr>
        <p:blipFill rotWithShape="1">
          <a:blip r:embed="rId4">
            <a:extLst>
              <a:ext uri="{28A0092B-C50C-407E-A947-70E740481C1C}">
                <a14:useLocalDpi xmlns:a14="http://schemas.microsoft.com/office/drawing/2010/main" val="0"/>
              </a:ext>
            </a:extLst>
          </a:blip>
          <a:srcRect r="5097"/>
          <a:stretch/>
        </p:blipFill>
        <p:spPr>
          <a:xfrm>
            <a:off x="6188724" y="1192251"/>
            <a:ext cx="5915461" cy="422824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grpSp>
        <p:nvGrpSpPr>
          <p:cNvPr id="16" name="Group 15">
            <a:extLst>
              <a:ext uri="{FF2B5EF4-FFF2-40B4-BE49-F238E27FC236}">
                <a16:creationId xmlns:a16="http://schemas.microsoft.com/office/drawing/2014/main" id="{3CB96B4C-92CF-D7BC-42E1-05136F59435C}"/>
              </a:ext>
            </a:extLst>
          </p:cNvPr>
          <p:cNvGrpSpPr/>
          <p:nvPr/>
        </p:nvGrpSpPr>
        <p:grpSpPr>
          <a:xfrm>
            <a:off x="0" y="0"/>
            <a:ext cx="12192000" cy="933211"/>
            <a:chOff x="0" y="0"/>
            <a:chExt cx="9144000" cy="699908"/>
          </a:xfrm>
        </p:grpSpPr>
        <p:grpSp>
          <p:nvGrpSpPr>
            <p:cNvPr id="8" name="Group 7">
              <a:extLst>
                <a:ext uri="{FF2B5EF4-FFF2-40B4-BE49-F238E27FC236}">
                  <a16:creationId xmlns:a16="http://schemas.microsoft.com/office/drawing/2014/main" id="{77672DB9-5F5F-50ED-F5B1-D97F7F8517D9}"/>
                </a:ext>
              </a:extLst>
            </p:cNvPr>
            <p:cNvGrpSpPr/>
            <p:nvPr/>
          </p:nvGrpSpPr>
          <p:grpSpPr>
            <a:xfrm>
              <a:off x="0" y="0"/>
              <a:ext cx="9144000" cy="699908"/>
              <a:chOff x="0" y="0"/>
              <a:chExt cx="12192000" cy="933210"/>
            </a:xfrm>
            <a:solidFill>
              <a:srgbClr val="FF9933"/>
            </a:solidFill>
          </p:grpSpPr>
          <p:sp>
            <p:nvSpPr>
              <p:cNvPr id="13" name="Rectangle 12">
                <a:extLst>
                  <a:ext uri="{FF2B5EF4-FFF2-40B4-BE49-F238E27FC236}">
                    <a16:creationId xmlns:a16="http://schemas.microsoft.com/office/drawing/2014/main" id="{82F6CFC5-1F24-96D5-6AD7-3DD554F79ABE}"/>
                  </a:ext>
                </a:extLst>
              </p:cNvPr>
              <p:cNvSpPr/>
              <p:nvPr/>
            </p:nvSpPr>
            <p:spPr>
              <a:xfrm>
                <a:off x="0" y="365759"/>
                <a:ext cx="12192000" cy="154745"/>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400" dirty="0"/>
              </a:p>
            </p:txBody>
          </p:sp>
          <p:pic>
            <p:nvPicPr>
              <p:cNvPr id="14" name="Picture 13">
                <a:extLst>
                  <a:ext uri="{FF2B5EF4-FFF2-40B4-BE49-F238E27FC236}">
                    <a16:creationId xmlns:a16="http://schemas.microsoft.com/office/drawing/2014/main" id="{1F825177-5E2E-D98E-0F7C-50220D99EC7C}"/>
                  </a:ext>
                </a:extLst>
              </p:cNvPr>
              <p:cNvPicPr>
                <a:picLocks noChangeAspect="1"/>
              </p:cNvPicPr>
              <p:nvPr/>
            </p:nvPicPr>
            <p:blipFill>
              <a:blip r:embed="rId5"/>
              <a:stretch>
                <a:fillRect/>
              </a:stretch>
            </p:blipFill>
            <p:spPr>
              <a:xfrm>
                <a:off x="366763" y="0"/>
                <a:ext cx="1544709" cy="933210"/>
              </a:xfrm>
              <a:prstGeom prst="rect">
                <a:avLst/>
              </a:prstGeom>
              <a:grpFill/>
            </p:spPr>
          </p:pic>
          <p:pic>
            <p:nvPicPr>
              <p:cNvPr id="15" name="Picture 14">
                <a:extLst>
                  <a:ext uri="{FF2B5EF4-FFF2-40B4-BE49-F238E27FC236}">
                    <a16:creationId xmlns:a16="http://schemas.microsoft.com/office/drawing/2014/main" id="{A6C32518-0EB3-1230-AD21-3F5DF4073F21}"/>
                  </a:ext>
                </a:extLst>
              </p:cNvPr>
              <p:cNvPicPr>
                <a:picLocks noChangeAspect="1"/>
              </p:cNvPicPr>
              <p:nvPr/>
            </p:nvPicPr>
            <p:blipFill>
              <a:blip r:embed="rId6"/>
              <a:stretch>
                <a:fillRect/>
              </a:stretch>
            </p:blipFill>
            <p:spPr>
              <a:xfrm>
                <a:off x="9755380" y="90145"/>
                <a:ext cx="2069857" cy="752920"/>
              </a:xfrm>
              <a:prstGeom prst="rect">
                <a:avLst/>
              </a:prstGeom>
              <a:grpFill/>
            </p:spPr>
          </p:pic>
        </p:grpSp>
        <p:grpSp>
          <p:nvGrpSpPr>
            <p:cNvPr id="3" name="Group 2">
              <a:extLst>
                <a:ext uri="{FF2B5EF4-FFF2-40B4-BE49-F238E27FC236}">
                  <a16:creationId xmlns:a16="http://schemas.microsoft.com/office/drawing/2014/main" id="{8802A08B-777F-0794-4D8F-72C0DB60E241}"/>
                </a:ext>
              </a:extLst>
            </p:cNvPr>
            <p:cNvGrpSpPr/>
            <p:nvPr/>
          </p:nvGrpSpPr>
          <p:grpSpPr>
            <a:xfrm>
              <a:off x="2317376" y="45152"/>
              <a:ext cx="4436597" cy="528716"/>
              <a:chOff x="1597413" y="202398"/>
              <a:chExt cx="4436597" cy="528716"/>
            </a:xfrm>
          </p:grpSpPr>
          <p:sp>
            <p:nvSpPr>
              <p:cNvPr id="10" name="Rectangle 9">
                <a:extLst>
                  <a:ext uri="{FF2B5EF4-FFF2-40B4-BE49-F238E27FC236}">
                    <a16:creationId xmlns:a16="http://schemas.microsoft.com/office/drawing/2014/main" id="{BB3CC735-FF35-7EDE-1071-E4533C67DBC9}"/>
                  </a:ext>
                </a:extLst>
              </p:cNvPr>
              <p:cNvSpPr/>
              <p:nvPr/>
            </p:nvSpPr>
            <p:spPr>
              <a:xfrm>
                <a:off x="2106091" y="202398"/>
                <a:ext cx="3786709" cy="528716"/>
              </a:xfrm>
              <a:prstGeom prst="rect">
                <a:avLst/>
              </a:prstGeom>
              <a:solidFill>
                <a:srgbClr val="FF99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endParaRPr lang="en-US" sz="1600" dirty="0">
                  <a:solidFill>
                    <a:prstClr val="white"/>
                  </a:solidFill>
                  <a:latin typeface="+mj-lt"/>
                </a:endParaRPr>
              </a:p>
            </p:txBody>
          </p:sp>
          <p:sp>
            <p:nvSpPr>
              <p:cNvPr id="11" name="TextBox 10">
                <a:extLst>
                  <a:ext uri="{FF2B5EF4-FFF2-40B4-BE49-F238E27FC236}">
                    <a16:creationId xmlns:a16="http://schemas.microsoft.com/office/drawing/2014/main" id="{906970D3-9BEC-A667-9FFB-8B6705C81B9C}"/>
                  </a:ext>
                </a:extLst>
              </p:cNvPr>
              <p:cNvSpPr txBox="1"/>
              <p:nvPr/>
            </p:nvSpPr>
            <p:spPr>
              <a:xfrm>
                <a:off x="1597413" y="258254"/>
                <a:ext cx="4436597" cy="346249"/>
              </a:xfrm>
              <a:prstGeom prst="rect">
                <a:avLst/>
              </a:prstGeom>
              <a:noFill/>
              <a:ln>
                <a:noFill/>
              </a:ln>
            </p:spPr>
            <p:txBody>
              <a:bodyPr wrap="square" rtlCol="0">
                <a:spAutoFit/>
              </a:bodyPr>
              <a:lstStyle/>
              <a:p>
                <a:pPr algn="ctr" defTabSz="914377">
                  <a:defRPr/>
                </a:pPr>
                <a:r>
                  <a:rPr lang="en-US" sz="2400" b="1" dirty="0">
                    <a:solidFill>
                      <a:srgbClr val="FFFFFF"/>
                    </a:solidFill>
                    <a:latin typeface="Montserrat" charset="0"/>
                    <a:ea typeface="Montserrat" charset="0"/>
                    <a:cs typeface="Montserrat" charset="0"/>
                  </a:rPr>
                  <a:t>ALUMNI AWARD 2023</a:t>
                </a:r>
                <a:endParaRPr lang="en-US" sz="2400" b="1" dirty="0">
                  <a:solidFill>
                    <a:srgbClr val="FFFFFF"/>
                  </a:solidFill>
                  <a:latin typeface="Montserrat" charset="0"/>
                </a:endParaRPr>
              </a:p>
            </p:txBody>
          </p:sp>
        </p:grpSp>
      </p:grpSp>
    </p:spTree>
    <p:extLst>
      <p:ext uri="{BB962C8B-B14F-4D97-AF65-F5344CB8AC3E}">
        <p14:creationId xmlns:p14="http://schemas.microsoft.com/office/powerpoint/2010/main" val="384614030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C8AF7414-9772-3F2B-73A1-401D4FD5BF75}"/>
              </a:ext>
            </a:extLst>
          </p:cNvPr>
          <p:cNvSpPr txBox="1"/>
          <p:nvPr/>
        </p:nvSpPr>
        <p:spPr>
          <a:xfrm>
            <a:off x="8351521" y="6468041"/>
            <a:ext cx="3946914" cy="246221"/>
          </a:xfrm>
          <a:prstGeom prst="rect">
            <a:avLst/>
          </a:prstGeom>
          <a:noFill/>
        </p:spPr>
        <p:txBody>
          <a:bodyPr wrap="none" rtlCol="0">
            <a:spAutoFit/>
          </a:bodyPr>
          <a:lstStyle/>
          <a:p>
            <a:r>
              <a:rPr lang="en-US" sz="1000" b="1" spc="300" dirty="0">
                <a:solidFill>
                  <a:schemeClr val="bg1"/>
                </a:solidFill>
                <a:latin typeface="Open Sans" charset="0"/>
                <a:ea typeface="Open Sans" charset="0"/>
                <a:cs typeface="Open Sans" charset="0"/>
              </a:rPr>
              <a:t>WWW.LPUDE.IN, WWW.LPUONLINE.COM</a:t>
            </a:r>
          </a:p>
        </p:txBody>
      </p:sp>
      <p:pic>
        <p:nvPicPr>
          <p:cNvPr id="7" name="Picture 6">
            <a:extLst>
              <a:ext uri="{FF2B5EF4-FFF2-40B4-BE49-F238E27FC236}">
                <a16:creationId xmlns:a16="http://schemas.microsoft.com/office/drawing/2014/main" id="{A476110E-637A-443E-5938-039081291B54}"/>
              </a:ext>
            </a:extLst>
          </p:cNvPr>
          <p:cNvPicPr>
            <a:picLocks noChangeAspect="1"/>
          </p:cNvPicPr>
          <p:nvPr/>
        </p:nvPicPr>
        <p:blipFill rotWithShape="1">
          <a:blip r:embed="rId3">
            <a:extLst>
              <a:ext uri="{28A0092B-C50C-407E-A947-70E740481C1C}">
                <a14:useLocalDpi xmlns:a14="http://schemas.microsoft.com/office/drawing/2010/main" val="0"/>
              </a:ext>
            </a:extLst>
          </a:blip>
          <a:srcRect l="2768" r="5421"/>
          <a:stretch/>
        </p:blipFill>
        <p:spPr>
          <a:xfrm>
            <a:off x="169501" y="1164091"/>
            <a:ext cx="5926500" cy="452981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2" name="Picture 11">
            <a:extLst>
              <a:ext uri="{FF2B5EF4-FFF2-40B4-BE49-F238E27FC236}">
                <a16:creationId xmlns:a16="http://schemas.microsoft.com/office/drawing/2014/main" id="{7927CFCF-CBEA-EABF-32CE-D78727644678}"/>
              </a:ext>
            </a:extLst>
          </p:cNvPr>
          <p:cNvPicPr>
            <a:picLocks noChangeAspect="1"/>
          </p:cNvPicPr>
          <p:nvPr/>
        </p:nvPicPr>
        <p:blipFill rotWithShape="1">
          <a:blip r:embed="rId4">
            <a:extLst>
              <a:ext uri="{28A0092B-C50C-407E-A947-70E740481C1C}">
                <a14:useLocalDpi xmlns:a14="http://schemas.microsoft.com/office/drawing/2010/main" val="0"/>
              </a:ext>
            </a:extLst>
          </a:blip>
          <a:srcRect r="4578"/>
          <a:stretch/>
        </p:blipFill>
        <p:spPr>
          <a:xfrm>
            <a:off x="6290392" y="1164091"/>
            <a:ext cx="5732109" cy="452981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grpSp>
        <p:nvGrpSpPr>
          <p:cNvPr id="3" name="Group 2">
            <a:extLst>
              <a:ext uri="{FF2B5EF4-FFF2-40B4-BE49-F238E27FC236}">
                <a16:creationId xmlns:a16="http://schemas.microsoft.com/office/drawing/2014/main" id="{A217EFEC-7D06-36CF-703E-4E764350807C}"/>
              </a:ext>
            </a:extLst>
          </p:cNvPr>
          <p:cNvGrpSpPr/>
          <p:nvPr/>
        </p:nvGrpSpPr>
        <p:grpSpPr>
          <a:xfrm>
            <a:off x="0" y="0"/>
            <a:ext cx="12192000" cy="933211"/>
            <a:chOff x="0" y="0"/>
            <a:chExt cx="9144000" cy="699908"/>
          </a:xfrm>
        </p:grpSpPr>
        <p:grpSp>
          <p:nvGrpSpPr>
            <p:cNvPr id="8" name="Group 7">
              <a:extLst>
                <a:ext uri="{FF2B5EF4-FFF2-40B4-BE49-F238E27FC236}">
                  <a16:creationId xmlns:a16="http://schemas.microsoft.com/office/drawing/2014/main" id="{F486BB7A-0E18-9EA7-192B-255E74792E40}"/>
                </a:ext>
              </a:extLst>
            </p:cNvPr>
            <p:cNvGrpSpPr/>
            <p:nvPr/>
          </p:nvGrpSpPr>
          <p:grpSpPr>
            <a:xfrm>
              <a:off x="0" y="0"/>
              <a:ext cx="9144000" cy="699908"/>
              <a:chOff x="0" y="0"/>
              <a:chExt cx="12192000" cy="933210"/>
            </a:xfrm>
            <a:solidFill>
              <a:srgbClr val="FF9933"/>
            </a:solidFill>
          </p:grpSpPr>
          <p:sp>
            <p:nvSpPr>
              <p:cNvPr id="16" name="Rectangle 15">
                <a:extLst>
                  <a:ext uri="{FF2B5EF4-FFF2-40B4-BE49-F238E27FC236}">
                    <a16:creationId xmlns:a16="http://schemas.microsoft.com/office/drawing/2014/main" id="{465FC0E4-ADF3-ED88-6740-311222D01C91}"/>
                  </a:ext>
                </a:extLst>
              </p:cNvPr>
              <p:cNvSpPr/>
              <p:nvPr/>
            </p:nvSpPr>
            <p:spPr>
              <a:xfrm>
                <a:off x="0" y="365759"/>
                <a:ext cx="12192000" cy="154745"/>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400" dirty="0"/>
              </a:p>
            </p:txBody>
          </p:sp>
          <p:pic>
            <p:nvPicPr>
              <p:cNvPr id="17" name="Picture 16">
                <a:extLst>
                  <a:ext uri="{FF2B5EF4-FFF2-40B4-BE49-F238E27FC236}">
                    <a16:creationId xmlns:a16="http://schemas.microsoft.com/office/drawing/2014/main" id="{E8807A7C-1D8F-B85D-617F-FAEC502F0548}"/>
                  </a:ext>
                </a:extLst>
              </p:cNvPr>
              <p:cNvPicPr>
                <a:picLocks noChangeAspect="1"/>
              </p:cNvPicPr>
              <p:nvPr/>
            </p:nvPicPr>
            <p:blipFill>
              <a:blip r:embed="rId5"/>
              <a:stretch>
                <a:fillRect/>
              </a:stretch>
            </p:blipFill>
            <p:spPr>
              <a:xfrm>
                <a:off x="366763" y="0"/>
                <a:ext cx="1544709" cy="933210"/>
              </a:xfrm>
              <a:prstGeom prst="rect">
                <a:avLst/>
              </a:prstGeom>
              <a:grpFill/>
            </p:spPr>
          </p:pic>
          <p:pic>
            <p:nvPicPr>
              <p:cNvPr id="18" name="Picture 17">
                <a:extLst>
                  <a:ext uri="{FF2B5EF4-FFF2-40B4-BE49-F238E27FC236}">
                    <a16:creationId xmlns:a16="http://schemas.microsoft.com/office/drawing/2014/main" id="{AFF63732-8834-B713-59C2-4F933D8B8C59}"/>
                  </a:ext>
                </a:extLst>
              </p:cNvPr>
              <p:cNvPicPr>
                <a:picLocks noChangeAspect="1"/>
              </p:cNvPicPr>
              <p:nvPr/>
            </p:nvPicPr>
            <p:blipFill>
              <a:blip r:embed="rId6"/>
              <a:stretch>
                <a:fillRect/>
              </a:stretch>
            </p:blipFill>
            <p:spPr>
              <a:xfrm>
                <a:off x="9755380" y="90145"/>
                <a:ext cx="2069857" cy="752920"/>
              </a:xfrm>
              <a:prstGeom prst="rect">
                <a:avLst/>
              </a:prstGeom>
              <a:grpFill/>
            </p:spPr>
          </p:pic>
        </p:grpSp>
        <p:grpSp>
          <p:nvGrpSpPr>
            <p:cNvPr id="13" name="Group 12">
              <a:extLst>
                <a:ext uri="{FF2B5EF4-FFF2-40B4-BE49-F238E27FC236}">
                  <a16:creationId xmlns:a16="http://schemas.microsoft.com/office/drawing/2014/main" id="{F5DCDD48-4745-063B-FB03-97F3ED855741}"/>
                </a:ext>
              </a:extLst>
            </p:cNvPr>
            <p:cNvGrpSpPr/>
            <p:nvPr/>
          </p:nvGrpSpPr>
          <p:grpSpPr>
            <a:xfrm>
              <a:off x="2317376" y="45152"/>
              <a:ext cx="4436597" cy="528716"/>
              <a:chOff x="1597413" y="202398"/>
              <a:chExt cx="4436597" cy="528716"/>
            </a:xfrm>
          </p:grpSpPr>
          <p:sp>
            <p:nvSpPr>
              <p:cNvPr id="14" name="Rectangle 13">
                <a:extLst>
                  <a:ext uri="{FF2B5EF4-FFF2-40B4-BE49-F238E27FC236}">
                    <a16:creationId xmlns:a16="http://schemas.microsoft.com/office/drawing/2014/main" id="{108DF44F-132D-55A7-1CB5-756FA97A1896}"/>
                  </a:ext>
                </a:extLst>
              </p:cNvPr>
              <p:cNvSpPr/>
              <p:nvPr/>
            </p:nvSpPr>
            <p:spPr>
              <a:xfrm>
                <a:off x="2106091" y="202398"/>
                <a:ext cx="3786709" cy="528716"/>
              </a:xfrm>
              <a:prstGeom prst="rect">
                <a:avLst/>
              </a:prstGeom>
              <a:solidFill>
                <a:srgbClr val="FF99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endParaRPr lang="en-US" sz="1600" dirty="0">
                  <a:solidFill>
                    <a:prstClr val="white"/>
                  </a:solidFill>
                  <a:latin typeface="+mj-lt"/>
                </a:endParaRPr>
              </a:p>
            </p:txBody>
          </p:sp>
          <p:sp>
            <p:nvSpPr>
              <p:cNvPr id="15" name="TextBox 14">
                <a:extLst>
                  <a:ext uri="{FF2B5EF4-FFF2-40B4-BE49-F238E27FC236}">
                    <a16:creationId xmlns:a16="http://schemas.microsoft.com/office/drawing/2014/main" id="{E558DC3D-74A5-A765-FE42-F63C1455DD4F}"/>
                  </a:ext>
                </a:extLst>
              </p:cNvPr>
              <p:cNvSpPr txBox="1"/>
              <p:nvPr/>
            </p:nvSpPr>
            <p:spPr>
              <a:xfrm>
                <a:off x="1597413" y="258254"/>
                <a:ext cx="4436597" cy="346249"/>
              </a:xfrm>
              <a:prstGeom prst="rect">
                <a:avLst/>
              </a:prstGeom>
              <a:noFill/>
              <a:ln>
                <a:noFill/>
              </a:ln>
            </p:spPr>
            <p:txBody>
              <a:bodyPr wrap="square" rtlCol="0">
                <a:spAutoFit/>
              </a:bodyPr>
              <a:lstStyle/>
              <a:p>
                <a:pPr algn="ctr" defTabSz="914377">
                  <a:defRPr/>
                </a:pPr>
                <a:r>
                  <a:rPr lang="en-US" sz="2400" b="1" dirty="0">
                    <a:solidFill>
                      <a:srgbClr val="FFFFFF"/>
                    </a:solidFill>
                    <a:latin typeface="Montserrat" charset="0"/>
                    <a:ea typeface="Montserrat" charset="0"/>
                    <a:cs typeface="Montserrat" charset="0"/>
                  </a:rPr>
                  <a:t>ALUMNI AWARD 2023</a:t>
                </a:r>
                <a:endParaRPr lang="en-US" sz="2400" b="1" dirty="0">
                  <a:solidFill>
                    <a:srgbClr val="FFFFFF"/>
                  </a:solidFill>
                  <a:latin typeface="Montserrat" charset="0"/>
                </a:endParaRPr>
              </a:p>
            </p:txBody>
          </p:sp>
        </p:grpSp>
      </p:grpSp>
    </p:spTree>
    <p:extLst>
      <p:ext uri="{BB962C8B-B14F-4D97-AF65-F5344CB8AC3E}">
        <p14:creationId xmlns:p14="http://schemas.microsoft.com/office/powerpoint/2010/main" val="180249443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C8AF7414-9772-3F2B-73A1-401D4FD5BF75}"/>
              </a:ext>
            </a:extLst>
          </p:cNvPr>
          <p:cNvSpPr txBox="1"/>
          <p:nvPr/>
        </p:nvSpPr>
        <p:spPr>
          <a:xfrm>
            <a:off x="8351521" y="6468041"/>
            <a:ext cx="3946914" cy="246221"/>
          </a:xfrm>
          <a:prstGeom prst="rect">
            <a:avLst/>
          </a:prstGeom>
          <a:noFill/>
        </p:spPr>
        <p:txBody>
          <a:bodyPr wrap="none" rtlCol="0">
            <a:spAutoFit/>
          </a:bodyPr>
          <a:lstStyle/>
          <a:p>
            <a:r>
              <a:rPr lang="en-US" sz="1000" b="1" spc="300" dirty="0">
                <a:solidFill>
                  <a:schemeClr val="bg1"/>
                </a:solidFill>
                <a:latin typeface="Open Sans" charset="0"/>
                <a:ea typeface="Open Sans" charset="0"/>
                <a:cs typeface="Open Sans" charset="0"/>
              </a:rPr>
              <a:t>WWW.LPUDE.IN, WWW.LPUONLINE.COM</a:t>
            </a:r>
          </a:p>
        </p:txBody>
      </p:sp>
      <p:pic>
        <p:nvPicPr>
          <p:cNvPr id="7" name="Picture 6">
            <a:extLst>
              <a:ext uri="{FF2B5EF4-FFF2-40B4-BE49-F238E27FC236}">
                <a16:creationId xmlns:a16="http://schemas.microsoft.com/office/drawing/2014/main" id="{77D58A86-0277-2490-4E2C-4DFC77D33175}"/>
              </a:ext>
            </a:extLst>
          </p:cNvPr>
          <p:cNvPicPr>
            <a:picLocks noChangeAspect="1"/>
          </p:cNvPicPr>
          <p:nvPr/>
        </p:nvPicPr>
        <p:blipFill rotWithShape="1">
          <a:blip r:embed="rId3">
            <a:extLst>
              <a:ext uri="{28A0092B-C50C-407E-A947-70E740481C1C}">
                <a14:useLocalDpi xmlns:a14="http://schemas.microsoft.com/office/drawing/2010/main" val="0"/>
              </a:ext>
            </a:extLst>
          </a:blip>
          <a:srcRect l="2723" r="3798"/>
          <a:stretch/>
        </p:blipFill>
        <p:spPr>
          <a:xfrm>
            <a:off x="136805" y="1117777"/>
            <a:ext cx="5823127" cy="461355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2" name="Picture 11">
            <a:extLst>
              <a:ext uri="{FF2B5EF4-FFF2-40B4-BE49-F238E27FC236}">
                <a16:creationId xmlns:a16="http://schemas.microsoft.com/office/drawing/2014/main" id="{46D2CF66-63A8-32A4-F187-2243E9710394}"/>
              </a:ext>
            </a:extLst>
          </p:cNvPr>
          <p:cNvPicPr>
            <a:picLocks noChangeAspect="1"/>
          </p:cNvPicPr>
          <p:nvPr/>
        </p:nvPicPr>
        <p:blipFill rotWithShape="1">
          <a:blip r:embed="rId4">
            <a:extLst>
              <a:ext uri="{28A0092B-C50C-407E-A947-70E740481C1C}">
                <a14:useLocalDpi xmlns:a14="http://schemas.microsoft.com/office/drawing/2010/main" val="0"/>
              </a:ext>
            </a:extLst>
          </a:blip>
          <a:srcRect r="4218"/>
          <a:stretch/>
        </p:blipFill>
        <p:spPr>
          <a:xfrm>
            <a:off x="6174760" y="1126937"/>
            <a:ext cx="5880437" cy="461355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grpSp>
        <p:nvGrpSpPr>
          <p:cNvPr id="3" name="Group 2">
            <a:extLst>
              <a:ext uri="{FF2B5EF4-FFF2-40B4-BE49-F238E27FC236}">
                <a16:creationId xmlns:a16="http://schemas.microsoft.com/office/drawing/2014/main" id="{D6CAC90C-62AD-14D8-4F21-AFCCC5B01C97}"/>
              </a:ext>
            </a:extLst>
          </p:cNvPr>
          <p:cNvGrpSpPr/>
          <p:nvPr/>
        </p:nvGrpSpPr>
        <p:grpSpPr>
          <a:xfrm>
            <a:off x="0" y="0"/>
            <a:ext cx="12192000" cy="933211"/>
            <a:chOff x="0" y="0"/>
            <a:chExt cx="9144000" cy="699908"/>
          </a:xfrm>
        </p:grpSpPr>
        <p:grpSp>
          <p:nvGrpSpPr>
            <p:cNvPr id="8" name="Group 7">
              <a:extLst>
                <a:ext uri="{FF2B5EF4-FFF2-40B4-BE49-F238E27FC236}">
                  <a16:creationId xmlns:a16="http://schemas.microsoft.com/office/drawing/2014/main" id="{205AF543-26B1-3CE7-23C7-CDCBDEFD0024}"/>
                </a:ext>
              </a:extLst>
            </p:cNvPr>
            <p:cNvGrpSpPr/>
            <p:nvPr/>
          </p:nvGrpSpPr>
          <p:grpSpPr>
            <a:xfrm>
              <a:off x="0" y="0"/>
              <a:ext cx="9144000" cy="699908"/>
              <a:chOff x="0" y="0"/>
              <a:chExt cx="12192000" cy="933210"/>
            </a:xfrm>
            <a:solidFill>
              <a:srgbClr val="FF9933"/>
            </a:solidFill>
          </p:grpSpPr>
          <p:sp>
            <p:nvSpPr>
              <p:cNvPr id="16" name="Rectangle 15">
                <a:extLst>
                  <a:ext uri="{FF2B5EF4-FFF2-40B4-BE49-F238E27FC236}">
                    <a16:creationId xmlns:a16="http://schemas.microsoft.com/office/drawing/2014/main" id="{109F027F-3603-61C3-E954-0AD4680A9EB2}"/>
                  </a:ext>
                </a:extLst>
              </p:cNvPr>
              <p:cNvSpPr/>
              <p:nvPr/>
            </p:nvSpPr>
            <p:spPr>
              <a:xfrm>
                <a:off x="0" y="365759"/>
                <a:ext cx="12192000" cy="154745"/>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400" dirty="0"/>
              </a:p>
            </p:txBody>
          </p:sp>
          <p:pic>
            <p:nvPicPr>
              <p:cNvPr id="17" name="Picture 16">
                <a:extLst>
                  <a:ext uri="{FF2B5EF4-FFF2-40B4-BE49-F238E27FC236}">
                    <a16:creationId xmlns:a16="http://schemas.microsoft.com/office/drawing/2014/main" id="{EAB95AE5-D6ED-0BE5-8528-28CB4A57ECED}"/>
                  </a:ext>
                </a:extLst>
              </p:cNvPr>
              <p:cNvPicPr>
                <a:picLocks noChangeAspect="1"/>
              </p:cNvPicPr>
              <p:nvPr/>
            </p:nvPicPr>
            <p:blipFill>
              <a:blip r:embed="rId5"/>
              <a:stretch>
                <a:fillRect/>
              </a:stretch>
            </p:blipFill>
            <p:spPr>
              <a:xfrm>
                <a:off x="366763" y="0"/>
                <a:ext cx="1544709" cy="933210"/>
              </a:xfrm>
              <a:prstGeom prst="rect">
                <a:avLst/>
              </a:prstGeom>
              <a:grpFill/>
            </p:spPr>
          </p:pic>
          <p:pic>
            <p:nvPicPr>
              <p:cNvPr id="18" name="Picture 17">
                <a:extLst>
                  <a:ext uri="{FF2B5EF4-FFF2-40B4-BE49-F238E27FC236}">
                    <a16:creationId xmlns:a16="http://schemas.microsoft.com/office/drawing/2014/main" id="{2B62C2DA-8784-A862-1226-443A81CFFD79}"/>
                  </a:ext>
                </a:extLst>
              </p:cNvPr>
              <p:cNvPicPr>
                <a:picLocks noChangeAspect="1"/>
              </p:cNvPicPr>
              <p:nvPr/>
            </p:nvPicPr>
            <p:blipFill>
              <a:blip r:embed="rId6"/>
              <a:stretch>
                <a:fillRect/>
              </a:stretch>
            </p:blipFill>
            <p:spPr>
              <a:xfrm>
                <a:off x="9755380" y="90145"/>
                <a:ext cx="2069857" cy="752920"/>
              </a:xfrm>
              <a:prstGeom prst="rect">
                <a:avLst/>
              </a:prstGeom>
              <a:grpFill/>
            </p:spPr>
          </p:pic>
        </p:grpSp>
        <p:grpSp>
          <p:nvGrpSpPr>
            <p:cNvPr id="13" name="Group 12">
              <a:extLst>
                <a:ext uri="{FF2B5EF4-FFF2-40B4-BE49-F238E27FC236}">
                  <a16:creationId xmlns:a16="http://schemas.microsoft.com/office/drawing/2014/main" id="{C09AD68A-F6C8-A209-1116-34F3353EB159}"/>
                </a:ext>
              </a:extLst>
            </p:cNvPr>
            <p:cNvGrpSpPr/>
            <p:nvPr/>
          </p:nvGrpSpPr>
          <p:grpSpPr>
            <a:xfrm>
              <a:off x="2317376" y="45152"/>
              <a:ext cx="4436597" cy="528716"/>
              <a:chOff x="1597413" y="202398"/>
              <a:chExt cx="4436597" cy="528716"/>
            </a:xfrm>
          </p:grpSpPr>
          <p:sp>
            <p:nvSpPr>
              <p:cNvPr id="14" name="Rectangle 13">
                <a:extLst>
                  <a:ext uri="{FF2B5EF4-FFF2-40B4-BE49-F238E27FC236}">
                    <a16:creationId xmlns:a16="http://schemas.microsoft.com/office/drawing/2014/main" id="{05398939-14DA-B52F-75ED-1D4E396ED449}"/>
                  </a:ext>
                </a:extLst>
              </p:cNvPr>
              <p:cNvSpPr/>
              <p:nvPr/>
            </p:nvSpPr>
            <p:spPr>
              <a:xfrm>
                <a:off x="2106091" y="202398"/>
                <a:ext cx="3786709" cy="528716"/>
              </a:xfrm>
              <a:prstGeom prst="rect">
                <a:avLst/>
              </a:prstGeom>
              <a:solidFill>
                <a:srgbClr val="FF99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endParaRPr lang="en-US" sz="1600" dirty="0">
                  <a:solidFill>
                    <a:prstClr val="white"/>
                  </a:solidFill>
                  <a:latin typeface="+mj-lt"/>
                </a:endParaRPr>
              </a:p>
            </p:txBody>
          </p:sp>
          <p:sp>
            <p:nvSpPr>
              <p:cNvPr id="15" name="TextBox 14">
                <a:extLst>
                  <a:ext uri="{FF2B5EF4-FFF2-40B4-BE49-F238E27FC236}">
                    <a16:creationId xmlns:a16="http://schemas.microsoft.com/office/drawing/2014/main" id="{DD40133A-E11F-3658-CE2F-1649AAD6C99A}"/>
                  </a:ext>
                </a:extLst>
              </p:cNvPr>
              <p:cNvSpPr txBox="1"/>
              <p:nvPr/>
            </p:nvSpPr>
            <p:spPr>
              <a:xfrm>
                <a:off x="1597413" y="258254"/>
                <a:ext cx="4436597" cy="346249"/>
              </a:xfrm>
              <a:prstGeom prst="rect">
                <a:avLst/>
              </a:prstGeom>
              <a:noFill/>
              <a:ln>
                <a:noFill/>
              </a:ln>
            </p:spPr>
            <p:txBody>
              <a:bodyPr wrap="square" rtlCol="0">
                <a:spAutoFit/>
              </a:bodyPr>
              <a:lstStyle/>
              <a:p>
                <a:pPr algn="ctr" defTabSz="914377">
                  <a:defRPr/>
                </a:pPr>
                <a:r>
                  <a:rPr lang="en-US" sz="2400" b="1" dirty="0">
                    <a:solidFill>
                      <a:srgbClr val="FFFFFF"/>
                    </a:solidFill>
                    <a:latin typeface="Montserrat" charset="0"/>
                    <a:ea typeface="Montserrat" charset="0"/>
                    <a:cs typeface="Montserrat" charset="0"/>
                  </a:rPr>
                  <a:t>ALUMNI AWARD 2023</a:t>
                </a:r>
                <a:endParaRPr lang="en-US" sz="2400" b="1" dirty="0">
                  <a:solidFill>
                    <a:srgbClr val="FFFFFF"/>
                  </a:solidFill>
                  <a:latin typeface="Montserrat" charset="0"/>
                </a:endParaRPr>
              </a:p>
            </p:txBody>
          </p:sp>
        </p:grpSp>
      </p:grpSp>
    </p:spTree>
    <p:extLst>
      <p:ext uri="{BB962C8B-B14F-4D97-AF65-F5344CB8AC3E}">
        <p14:creationId xmlns:p14="http://schemas.microsoft.com/office/powerpoint/2010/main" val="117227618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4DF7645C-475E-90AF-DB14-A327835C73D2}"/>
              </a:ext>
            </a:extLst>
          </p:cNvPr>
          <p:cNvSpPr txBox="1"/>
          <p:nvPr/>
        </p:nvSpPr>
        <p:spPr>
          <a:xfrm>
            <a:off x="2059167" y="1038192"/>
            <a:ext cx="9067800" cy="400110"/>
          </a:xfrm>
          <a:prstGeom prst="rect">
            <a:avLst/>
          </a:prstGeom>
          <a:noFill/>
        </p:spPr>
        <p:txBody>
          <a:bodyPr wrap="square" rtlCol="0">
            <a:spAutoFit/>
          </a:bodyPr>
          <a:lstStyle/>
          <a:p>
            <a:r>
              <a:rPr lang="en-GB" sz="2000" b="1" dirty="0">
                <a:latin typeface="Open Sans" panose="020B0606030504020204" pitchFamily="34" charset="0"/>
                <a:ea typeface="Open Sans" panose="020B0606030504020204" pitchFamily="34" charset="0"/>
                <a:cs typeface="Open Sans" panose="020B0606030504020204" pitchFamily="34" charset="0"/>
              </a:rPr>
              <a:t>Achievements &amp; Participation in University Sports Meet</a:t>
            </a:r>
            <a:endParaRPr lang="en-IN"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4" name="Picture 3">
            <a:extLst>
              <a:ext uri="{FF2B5EF4-FFF2-40B4-BE49-F238E27FC236}">
                <a16:creationId xmlns:a16="http://schemas.microsoft.com/office/drawing/2014/main" id="{F67E8426-3E8A-4FD5-A3D2-07C4D3D8BA22}"/>
              </a:ext>
            </a:extLst>
          </p:cNvPr>
          <p:cNvPicPr>
            <a:picLocks noChangeAspect="1"/>
          </p:cNvPicPr>
          <p:nvPr/>
        </p:nvPicPr>
        <p:blipFill>
          <a:blip r:embed="rId3"/>
          <a:stretch>
            <a:fillRect/>
          </a:stretch>
        </p:blipFill>
        <p:spPr>
          <a:xfrm>
            <a:off x="98828" y="1549193"/>
            <a:ext cx="3391337" cy="5083863"/>
          </a:xfrm>
          <a:prstGeom prst="rect">
            <a:avLst/>
          </a:prstGeom>
        </p:spPr>
      </p:pic>
      <p:sp>
        <p:nvSpPr>
          <p:cNvPr id="18" name="TextBox 17">
            <a:extLst>
              <a:ext uri="{FF2B5EF4-FFF2-40B4-BE49-F238E27FC236}">
                <a16:creationId xmlns:a16="http://schemas.microsoft.com/office/drawing/2014/main" id="{07190F66-6B09-957A-A15E-F7F73D843563}"/>
              </a:ext>
            </a:extLst>
          </p:cNvPr>
          <p:cNvSpPr txBox="1"/>
          <p:nvPr/>
        </p:nvSpPr>
        <p:spPr>
          <a:xfrm>
            <a:off x="98826" y="5819809"/>
            <a:ext cx="3391337" cy="738664"/>
          </a:xfrm>
          <a:prstGeom prst="rect">
            <a:avLst/>
          </a:prstGeom>
          <a:solidFill>
            <a:schemeClr val="tx1">
              <a:lumMod val="50000"/>
            </a:schemeClr>
          </a:solidFill>
        </p:spPr>
        <p:txBody>
          <a:bodyPr wrap="square">
            <a:spAutoFit/>
          </a:bodyPr>
          <a:lstStyle/>
          <a:p>
            <a:pPr algn="just"/>
            <a:r>
              <a:rPr lang="en-GB" sz="1400" b="1" dirty="0">
                <a:solidFill>
                  <a:schemeClr val="bg1"/>
                </a:solidFill>
                <a:highlight>
                  <a:srgbClr val="000000"/>
                </a:highlight>
                <a:latin typeface="Montserrat" panose="00000500000000000000" pitchFamily="2" charset="0"/>
              </a:rPr>
              <a:t>Satnam Singh receiving Silver Medal in 5000m race (Annual Athlete meet 2023)</a:t>
            </a:r>
          </a:p>
        </p:txBody>
      </p:sp>
      <p:pic>
        <p:nvPicPr>
          <p:cNvPr id="7" name="Picture 6">
            <a:extLst>
              <a:ext uri="{FF2B5EF4-FFF2-40B4-BE49-F238E27FC236}">
                <a16:creationId xmlns:a16="http://schemas.microsoft.com/office/drawing/2014/main" id="{22CDCADC-160C-51D7-4503-6845FA9BC5B7}"/>
              </a:ext>
            </a:extLst>
          </p:cNvPr>
          <p:cNvPicPr>
            <a:picLocks noChangeAspect="1"/>
          </p:cNvPicPr>
          <p:nvPr/>
        </p:nvPicPr>
        <p:blipFill>
          <a:blip r:embed="rId4"/>
          <a:stretch>
            <a:fillRect/>
          </a:stretch>
        </p:blipFill>
        <p:spPr>
          <a:xfrm flipH="1">
            <a:off x="3490164" y="1800966"/>
            <a:ext cx="5553965" cy="4494284"/>
          </a:xfrm>
          <a:prstGeom prst="rect">
            <a:avLst/>
          </a:prstGeom>
        </p:spPr>
      </p:pic>
      <p:pic>
        <p:nvPicPr>
          <p:cNvPr id="14" name="Picture 13">
            <a:extLst>
              <a:ext uri="{FF2B5EF4-FFF2-40B4-BE49-F238E27FC236}">
                <a16:creationId xmlns:a16="http://schemas.microsoft.com/office/drawing/2014/main" id="{BC47CF9E-214E-CD2B-1F31-E58D63C7201F}"/>
              </a:ext>
            </a:extLst>
          </p:cNvPr>
          <p:cNvPicPr>
            <a:picLocks noChangeAspect="1"/>
          </p:cNvPicPr>
          <p:nvPr/>
        </p:nvPicPr>
        <p:blipFill>
          <a:blip r:embed="rId5"/>
          <a:stretch>
            <a:fillRect/>
          </a:stretch>
        </p:blipFill>
        <p:spPr>
          <a:xfrm>
            <a:off x="9020797" y="1549192"/>
            <a:ext cx="3171203" cy="2812629"/>
          </a:xfrm>
          <a:prstGeom prst="rect">
            <a:avLst/>
          </a:prstGeom>
        </p:spPr>
      </p:pic>
      <p:pic>
        <p:nvPicPr>
          <p:cNvPr id="16" name="Picture 15">
            <a:extLst>
              <a:ext uri="{FF2B5EF4-FFF2-40B4-BE49-F238E27FC236}">
                <a16:creationId xmlns:a16="http://schemas.microsoft.com/office/drawing/2014/main" id="{51FF21E1-3FA9-AFAF-F563-3AFF068F9927}"/>
              </a:ext>
            </a:extLst>
          </p:cNvPr>
          <p:cNvPicPr>
            <a:picLocks noChangeAspect="1"/>
          </p:cNvPicPr>
          <p:nvPr/>
        </p:nvPicPr>
        <p:blipFill>
          <a:blip r:embed="rId6"/>
          <a:stretch>
            <a:fillRect/>
          </a:stretch>
        </p:blipFill>
        <p:spPr>
          <a:xfrm>
            <a:off x="9282097" y="4361820"/>
            <a:ext cx="2648607" cy="2614000"/>
          </a:xfrm>
          <a:prstGeom prst="rect">
            <a:avLst/>
          </a:prstGeom>
        </p:spPr>
      </p:pic>
      <p:sp>
        <p:nvSpPr>
          <p:cNvPr id="3" name="Rectangle 2">
            <a:extLst>
              <a:ext uri="{FF2B5EF4-FFF2-40B4-BE49-F238E27FC236}">
                <a16:creationId xmlns:a16="http://schemas.microsoft.com/office/drawing/2014/main" id="{28CD051E-2BA0-7711-63E4-AD8E5F92A539}"/>
              </a:ext>
            </a:extLst>
          </p:cNvPr>
          <p:cNvSpPr/>
          <p:nvPr/>
        </p:nvSpPr>
        <p:spPr>
          <a:xfrm>
            <a:off x="0" y="1"/>
            <a:ext cx="12192000" cy="1047281"/>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2400"/>
          </a:p>
        </p:txBody>
      </p:sp>
      <p:grpSp>
        <p:nvGrpSpPr>
          <p:cNvPr id="27" name="Group 26">
            <a:extLst>
              <a:ext uri="{FF2B5EF4-FFF2-40B4-BE49-F238E27FC236}">
                <a16:creationId xmlns:a16="http://schemas.microsoft.com/office/drawing/2014/main" id="{ED881120-4081-952B-001A-AA330864BD43}"/>
              </a:ext>
            </a:extLst>
          </p:cNvPr>
          <p:cNvGrpSpPr/>
          <p:nvPr/>
        </p:nvGrpSpPr>
        <p:grpSpPr>
          <a:xfrm>
            <a:off x="0" y="0"/>
            <a:ext cx="12192000" cy="933211"/>
            <a:chOff x="0" y="0"/>
            <a:chExt cx="12192000" cy="933210"/>
          </a:xfrm>
          <a:solidFill>
            <a:srgbClr val="FF9933"/>
          </a:solidFill>
        </p:grpSpPr>
        <p:sp>
          <p:nvSpPr>
            <p:cNvPr id="28" name="Rectangle 27">
              <a:extLst>
                <a:ext uri="{FF2B5EF4-FFF2-40B4-BE49-F238E27FC236}">
                  <a16:creationId xmlns:a16="http://schemas.microsoft.com/office/drawing/2014/main" id="{A8DEB906-7FA8-E8DE-B3E9-2934E5DAFE03}"/>
                </a:ext>
              </a:extLst>
            </p:cNvPr>
            <p:cNvSpPr/>
            <p:nvPr/>
          </p:nvSpPr>
          <p:spPr>
            <a:xfrm>
              <a:off x="0" y="365759"/>
              <a:ext cx="12192000" cy="154745"/>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400" dirty="0"/>
            </a:p>
          </p:txBody>
        </p:sp>
        <p:pic>
          <p:nvPicPr>
            <p:cNvPr id="29" name="Picture 28">
              <a:extLst>
                <a:ext uri="{FF2B5EF4-FFF2-40B4-BE49-F238E27FC236}">
                  <a16:creationId xmlns:a16="http://schemas.microsoft.com/office/drawing/2014/main" id="{A6BBA764-5941-40D9-9FF1-DAC299FE76D4}"/>
                </a:ext>
              </a:extLst>
            </p:cNvPr>
            <p:cNvPicPr>
              <a:picLocks noChangeAspect="1"/>
            </p:cNvPicPr>
            <p:nvPr/>
          </p:nvPicPr>
          <p:blipFill>
            <a:blip r:embed="rId7"/>
            <a:stretch>
              <a:fillRect/>
            </a:stretch>
          </p:blipFill>
          <p:spPr>
            <a:xfrm>
              <a:off x="366763" y="0"/>
              <a:ext cx="1544709" cy="933210"/>
            </a:xfrm>
            <a:prstGeom prst="rect">
              <a:avLst/>
            </a:prstGeom>
            <a:grpFill/>
          </p:spPr>
        </p:pic>
        <p:pic>
          <p:nvPicPr>
            <p:cNvPr id="30" name="Picture 29">
              <a:extLst>
                <a:ext uri="{FF2B5EF4-FFF2-40B4-BE49-F238E27FC236}">
                  <a16:creationId xmlns:a16="http://schemas.microsoft.com/office/drawing/2014/main" id="{68262177-8D4B-6913-C51E-061BA09607A6}"/>
                </a:ext>
              </a:extLst>
            </p:cNvPr>
            <p:cNvPicPr>
              <a:picLocks noChangeAspect="1"/>
            </p:cNvPicPr>
            <p:nvPr/>
          </p:nvPicPr>
          <p:blipFill>
            <a:blip r:embed="rId8"/>
            <a:stretch>
              <a:fillRect/>
            </a:stretch>
          </p:blipFill>
          <p:spPr>
            <a:xfrm>
              <a:off x="9755380" y="90145"/>
              <a:ext cx="2069857" cy="752920"/>
            </a:xfrm>
            <a:prstGeom prst="rect">
              <a:avLst/>
            </a:prstGeom>
            <a:grpFill/>
          </p:spPr>
        </p:pic>
      </p:grpSp>
      <p:sp>
        <p:nvSpPr>
          <p:cNvPr id="31" name="Rectangle 30">
            <a:extLst>
              <a:ext uri="{FF2B5EF4-FFF2-40B4-BE49-F238E27FC236}">
                <a16:creationId xmlns:a16="http://schemas.microsoft.com/office/drawing/2014/main" id="{10B39295-0C6B-4ECF-D322-5FC008B1FA6F}"/>
              </a:ext>
            </a:extLst>
          </p:cNvPr>
          <p:cNvSpPr/>
          <p:nvPr/>
        </p:nvSpPr>
        <p:spPr>
          <a:xfrm>
            <a:off x="2486916" y="247993"/>
            <a:ext cx="6879819" cy="525487"/>
          </a:xfrm>
          <a:prstGeom prst="rect">
            <a:avLst/>
          </a:prstGeom>
          <a:solidFill>
            <a:srgbClr val="FF99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r>
              <a:rPr lang="en-US" sz="2667" b="1" dirty="0">
                <a:solidFill>
                  <a:schemeClr val="bg1"/>
                </a:solidFill>
                <a:latin typeface="+mj-lt"/>
              </a:rPr>
              <a:t>STUDENT ACHIEVEMENTS</a:t>
            </a:r>
          </a:p>
        </p:txBody>
      </p:sp>
    </p:spTree>
    <p:extLst>
      <p:ext uri="{BB962C8B-B14F-4D97-AF65-F5344CB8AC3E}">
        <p14:creationId xmlns:p14="http://schemas.microsoft.com/office/powerpoint/2010/main" val="364362183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7" name="Group 46">
            <a:extLst>
              <a:ext uri="{FF2B5EF4-FFF2-40B4-BE49-F238E27FC236}">
                <a16:creationId xmlns:a16="http://schemas.microsoft.com/office/drawing/2014/main" id="{034936C8-0122-553D-C11D-8CF6871E9D88}"/>
              </a:ext>
            </a:extLst>
          </p:cNvPr>
          <p:cNvGrpSpPr/>
          <p:nvPr/>
        </p:nvGrpSpPr>
        <p:grpSpPr>
          <a:xfrm>
            <a:off x="6199070" y="1193404"/>
            <a:ext cx="5729239" cy="2347408"/>
            <a:chOff x="4572000" y="907000"/>
            <a:chExt cx="4296929" cy="1760556"/>
          </a:xfrm>
        </p:grpSpPr>
        <p:pic>
          <p:nvPicPr>
            <p:cNvPr id="23" name="Picture 22">
              <a:extLst>
                <a:ext uri="{FF2B5EF4-FFF2-40B4-BE49-F238E27FC236}">
                  <a16:creationId xmlns:a16="http://schemas.microsoft.com/office/drawing/2014/main" id="{A1A27ED2-403F-228C-1933-CFF40F5EE64E}"/>
                </a:ext>
              </a:extLst>
            </p:cNvPr>
            <p:cNvPicPr>
              <a:picLocks noChangeAspect="1"/>
            </p:cNvPicPr>
            <p:nvPr/>
          </p:nvPicPr>
          <p:blipFill rotWithShape="1">
            <a:blip r:embed="rId3">
              <a:extLst>
                <a:ext uri="{28A0092B-C50C-407E-A947-70E740481C1C}">
                  <a14:useLocalDpi xmlns:a14="http://schemas.microsoft.com/office/drawing/2010/main" val="0"/>
                </a:ext>
              </a:extLst>
            </a:blip>
            <a:srcRect b="38689"/>
            <a:stretch/>
          </p:blipFill>
          <p:spPr>
            <a:xfrm>
              <a:off x="4572000" y="907000"/>
              <a:ext cx="2220765" cy="1760556"/>
            </a:xfrm>
            <a:prstGeom prst="rect">
              <a:avLst/>
            </a:prstGeom>
            <a:ln>
              <a:solidFill>
                <a:srgbClr val="FB9205"/>
              </a:solidFill>
            </a:ln>
          </p:spPr>
        </p:pic>
        <p:sp>
          <p:nvSpPr>
            <p:cNvPr id="33" name="TextBox 32">
              <a:extLst>
                <a:ext uri="{FF2B5EF4-FFF2-40B4-BE49-F238E27FC236}">
                  <a16:creationId xmlns:a16="http://schemas.microsoft.com/office/drawing/2014/main" id="{78787D30-DD29-59CF-4CA5-ABFEF516AB45}"/>
                </a:ext>
              </a:extLst>
            </p:cNvPr>
            <p:cNvSpPr txBox="1"/>
            <p:nvPr/>
          </p:nvSpPr>
          <p:spPr>
            <a:xfrm>
              <a:off x="6792765" y="1268235"/>
              <a:ext cx="2076164" cy="715580"/>
            </a:xfrm>
            <a:prstGeom prst="rect">
              <a:avLst/>
            </a:prstGeom>
            <a:solidFill>
              <a:schemeClr val="tx1">
                <a:lumMod val="50000"/>
              </a:schemeClr>
            </a:solidFill>
            <a:ln>
              <a:solidFill>
                <a:srgbClr val="FB9205"/>
              </a:solidFill>
            </a:ln>
          </p:spPr>
          <p:txBody>
            <a:bodyPr wrap="square">
              <a:spAutoFit/>
            </a:bodyPr>
            <a:lstStyle/>
            <a:p>
              <a:pPr algn="just"/>
              <a:r>
                <a:rPr lang="en-GB" sz="1400" b="1" dirty="0">
                  <a:solidFill>
                    <a:schemeClr val="bg1"/>
                  </a:solidFill>
                  <a:latin typeface="Montserrat" panose="00000500000000000000" pitchFamily="2" charset="0"/>
                </a:rPr>
                <a:t>Spectra 2022: </a:t>
              </a:r>
              <a:r>
                <a:rPr lang="en-GB" sz="1400" b="1" dirty="0" err="1">
                  <a:solidFill>
                    <a:schemeClr val="bg1"/>
                  </a:solidFill>
                  <a:latin typeface="Montserrat" panose="00000500000000000000" pitchFamily="2" charset="0"/>
                </a:rPr>
                <a:t>Gandharav</a:t>
              </a:r>
              <a:r>
                <a:rPr lang="en-GB" sz="1400" b="1" dirty="0">
                  <a:solidFill>
                    <a:schemeClr val="bg1"/>
                  </a:solidFill>
                  <a:latin typeface="Montserrat" panose="00000500000000000000" pitchFamily="2" charset="0"/>
                </a:rPr>
                <a:t> Kalia secured 2nd runner-up position in Classical Singing</a:t>
              </a:r>
            </a:p>
          </p:txBody>
        </p:sp>
      </p:grpSp>
      <p:sp>
        <p:nvSpPr>
          <p:cNvPr id="28" name="Rectangle 27">
            <a:extLst>
              <a:ext uri="{FF2B5EF4-FFF2-40B4-BE49-F238E27FC236}">
                <a16:creationId xmlns:a16="http://schemas.microsoft.com/office/drawing/2014/main" id="{CEE0777F-250F-CAE8-BAEE-18121E414CBF}"/>
              </a:ext>
            </a:extLst>
          </p:cNvPr>
          <p:cNvSpPr/>
          <p:nvPr/>
        </p:nvSpPr>
        <p:spPr>
          <a:xfrm>
            <a:off x="0" y="47305"/>
            <a:ext cx="12192000" cy="852764"/>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2400"/>
          </a:p>
        </p:txBody>
      </p:sp>
      <p:sp>
        <p:nvSpPr>
          <p:cNvPr id="5" name="TextBox 4">
            <a:extLst>
              <a:ext uri="{FF2B5EF4-FFF2-40B4-BE49-F238E27FC236}">
                <a16:creationId xmlns:a16="http://schemas.microsoft.com/office/drawing/2014/main" id="{4DF7645C-475E-90AF-DB14-A327835C73D2}"/>
              </a:ext>
            </a:extLst>
          </p:cNvPr>
          <p:cNvSpPr txBox="1"/>
          <p:nvPr/>
        </p:nvSpPr>
        <p:spPr>
          <a:xfrm>
            <a:off x="2754916" y="762517"/>
            <a:ext cx="6633701" cy="400110"/>
          </a:xfrm>
          <a:prstGeom prst="rect">
            <a:avLst/>
          </a:prstGeom>
          <a:noFill/>
        </p:spPr>
        <p:txBody>
          <a:bodyPr wrap="square" rtlCol="0">
            <a:spAutoFit/>
          </a:bodyPr>
          <a:lstStyle/>
          <a:p>
            <a:r>
              <a:rPr lang="en-GB" sz="2000" b="1" dirty="0">
                <a:solidFill>
                  <a:schemeClr val="tx2">
                    <a:lumMod val="10000"/>
                  </a:schemeClr>
                </a:solidFill>
                <a:latin typeface="Open Sans" panose="020B0606030504020204" pitchFamily="34" charset="0"/>
                <a:ea typeface="Open Sans" panose="020B0606030504020204" pitchFamily="34" charset="0"/>
                <a:cs typeface="Open Sans" panose="020B0606030504020204" pitchFamily="34" charset="0"/>
              </a:rPr>
              <a:t>Achievements in University Mega Event: SPECTRA</a:t>
            </a:r>
            <a:endParaRPr lang="en-IN" sz="2000" b="1" dirty="0">
              <a:solidFill>
                <a:schemeClr val="tx2">
                  <a:lumMod val="10000"/>
                </a:schemeClr>
              </a:solidFill>
              <a:latin typeface="Open Sans" panose="020B0606030504020204" pitchFamily="34" charset="0"/>
              <a:ea typeface="Open Sans" panose="020B0606030504020204" pitchFamily="34" charset="0"/>
              <a:cs typeface="Open Sans" panose="020B0606030504020204" pitchFamily="34" charset="0"/>
            </a:endParaRPr>
          </a:p>
        </p:txBody>
      </p:sp>
      <p:grpSp>
        <p:nvGrpSpPr>
          <p:cNvPr id="30" name="Group 29">
            <a:extLst>
              <a:ext uri="{FF2B5EF4-FFF2-40B4-BE49-F238E27FC236}">
                <a16:creationId xmlns:a16="http://schemas.microsoft.com/office/drawing/2014/main" id="{B4FCDE17-531A-356C-E0A4-5914628F5CD8}"/>
              </a:ext>
            </a:extLst>
          </p:cNvPr>
          <p:cNvGrpSpPr/>
          <p:nvPr/>
        </p:nvGrpSpPr>
        <p:grpSpPr>
          <a:xfrm>
            <a:off x="0" y="19737"/>
            <a:ext cx="12192000" cy="933211"/>
            <a:chOff x="0" y="-143244"/>
            <a:chExt cx="9144000" cy="699908"/>
          </a:xfrm>
        </p:grpSpPr>
        <p:grpSp>
          <p:nvGrpSpPr>
            <p:cNvPr id="31" name="Group 30">
              <a:extLst>
                <a:ext uri="{FF2B5EF4-FFF2-40B4-BE49-F238E27FC236}">
                  <a16:creationId xmlns:a16="http://schemas.microsoft.com/office/drawing/2014/main" id="{4D4D609D-5E59-DF76-0CD2-A4FEFF226888}"/>
                </a:ext>
              </a:extLst>
            </p:cNvPr>
            <p:cNvGrpSpPr/>
            <p:nvPr/>
          </p:nvGrpSpPr>
          <p:grpSpPr>
            <a:xfrm>
              <a:off x="0" y="-143244"/>
              <a:ext cx="9144000" cy="699908"/>
              <a:chOff x="0" y="0"/>
              <a:chExt cx="12192000" cy="933210"/>
            </a:xfrm>
            <a:solidFill>
              <a:srgbClr val="FF9933"/>
            </a:solidFill>
          </p:grpSpPr>
          <p:sp>
            <p:nvSpPr>
              <p:cNvPr id="38" name="Rectangle 37">
                <a:extLst>
                  <a:ext uri="{FF2B5EF4-FFF2-40B4-BE49-F238E27FC236}">
                    <a16:creationId xmlns:a16="http://schemas.microsoft.com/office/drawing/2014/main" id="{58EFFF43-240A-CA8F-F530-C9E99CCFBAAD}"/>
                  </a:ext>
                </a:extLst>
              </p:cNvPr>
              <p:cNvSpPr/>
              <p:nvPr/>
            </p:nvSpPr>
            <p:spPr>
              <a:xfrm>
                <a:off x="0" y="365759"/>
                <a:ext cx="12192000" cy="154745"/>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400" b="1" dirty="0"/>
              </a:p>
            </p:txBody>
          </p:sp>
          <p:pic>
            <p:nvPicPr>
              <p:cNvPr id="39" name="Picture 38">
                <a:extLst>
                  <a:ext uri="{FF2B5EF4-FFF2-40B4-BE49-F238E27FC236}">
                    <a16:creationId xmlns:a16="http://schemas.microsoft.com/office/drawing/2014/main" id="{EEA76942-83F2-97C9-75A4-9B29E2D7B185}"/>
                  </a:ext>
                </a:extLst>
              </p:cNvPr>
              <p:cNvPicPr>
                <a:picLocks noChangeAspect="1"/>
              </p:cNvPicPr>
              <p:nvPr/>
            </p:nvPicPr>
            <p:blipFill>
              <a:blip r:embed="rId4"/>
              <a:stretch>
                <a:fillRect/>
              </a:stretch>
            </p:blipFill>
            <p:spPr>
              <a:xfrm>
                <a:off x="366763" y="0"/>
                <a:ext cx="1544709" cy="933210"/>
              </a:xfrm>
              <a:prstGeom prst="rect">
                <a:avLst/>
              </a:prstGeom>
              <a:grpFill/>
            </p:spPr>
          </p:pic>
          <p:pic>
            <p:nvPicPr>
              <p:cNvPr id="40" name="Picture 39">
                <a:extLst>
                  <a:ext uri="{FF2B5EF4-FFF2-40B4-BE49-F238E27FC236}">
                    <a16:creationId xmlns:a16="http://schemas.microsoft.com/office/drawing/2014/main" id="{98782D04-4FA1-EFEC-BB1A-6B8724DFE485}"/>
                  </a:ext>
                </a:extLst>
              </p:cNvPr>
              <p:cNvPicPr>
                <a:picLocks noChangeAspect="1"/>
              </p:cNvPicPr>
              <p:nvPr/>
            </p:nvPicPr>
            <p:blipFill>
              <a:blip r:embed="rId5"/>
              <a:stretch>
                <a:fillRect/>
              </a:stretch>
            </p:blipFill>
            <p:spPr>
              <a:xfrm>
                <a:off x="9755380" y="90145"/>
                <a:ext cx="2069857" cy="752920"/>
              </a:xfrm>
              <a:prstGeom prst="rect">
                <a:avLst/>
              </a:prstGeom>
              <a:grpFill/>
            </p:spPr>
          </p:pic>
        </p:grpSp>
        <p:grpSp>
          <p:nvGrpSpPr>
            <p:cNvPr id="32" name="Group 31">
              <a:extLst>
                <a:ext uri="{FF2B5EF4-FFF2-40B4-BE49-F238E27FC236}">
                  <a16:creationId xmlns:a16="http://schemas.microsoft.com/office/drawing/2014/main" id="{DEC2E75D-7329-5187-F45F-97E6B2E3CDD5}"/>
                </a:ext>
              </a:extLst>
            </p:cNvPr>
            <p:cNvGrpSpPr/>
            <p:nvPr/>
          </p:nvGrpSpPr>
          <p:grpSpPr>
            <a:xfrm>
              <a:off x="1865187" y="27948"/>
              <a:ext cx="5159864" cy="421782"/>
              <a:chOff x="1836426" y="109146"/>
              <a:chExt cx="5507832" cy="565832"/>
            </a:xfrm>
            <a:solidFill>
              <a:srgbClr val="FF9933"/>
            </a:solidFill>
          </p:grpSpPr>
          <p:sp>
            <p:nvSpPr>
              <p:cNvPr id="36" name="Rectangle 35">
                <a:extLst>
                  <a:ext uri="{FF2B5EF4-FFF2-40B4-BE49-F238E27FC236}">
                    <a16:creationId xmlns:a16="http://schemas.microsoft.com/office/drawing/2014/main" id="{D64BCF36-FC64-1BA7-6E61-C8A8097393FD}"/>
                  </a:ext>
                </a:extLst>
              </p:cNvPr>
              <p:cNvSpPr/>
              <p:nvPr/>
            </p:nvSpPr>
            <p:spPr>
              <a:xfrm>
                <a:off x="1836426" y="109146"/>
                <a:ext cx="5507832" cy="52871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endParaRPr lang="en-US" dirty="0">
                  <a:solidFill>
                    <a:prstClr val="white"/>
                  </a:solidFill>
                  <a:latin typeface="Calibri"/>
                </a:endParaRPr>
              </a:p>
            </p:txBody>
          </p:sp>
          <p:sp>
            <p:nvSpPr>
              <p:cNvPr id="37" name="TextBox 36">
                <a:extLst>
                  <a:ext uri="{FF2B5EF4-FFF2-40B4-BE49-F238E27FC236}">
                    <a16:creationId xmlns:a16="http://schemas.microsoft.com/office/drawing/2014/main" id="{85D7FFFD-9F7A-2F1E-4B23-DF464FB24243}"/>
                  </a:ext>
                </a:extLst>
              </p:cNvPr>
              <p:cNvSpPr txBox="1"/>
              <p:nvPr/>
            </p:nvSpPr>
            <p:spPr>
              <a:xfrm>
                <a:off x="1907509" y="169122"/>
                <a:ext cx="5328982" cy="505856"/>
              </a:xfrm>
              <a:prstGeom prst="rect">
                <a:avLst/>
              </a:prstGeom>
              <a:grpFill/>
              <a:ln>
                <a:noFill/>
              </a:ln>
            </p:spPr>
            <p:txBody>
              <a:bodyPr wrap="square" rtlCol="0">
                <a:spAutoFit/>
              </a:bodyPr>
              <a:lstStyle/>
              <a:p>
                <a:pPr algn="ctr" defTabSz="914377">
                  <a:defRPr/>
                </a:pPr>
                <a:r>
                  <a:rPr lang="en-US" sz="2667" b="1" dirty="0">
                    <a:solidFill>
                      <a:schemeClr val="bg1"/>
                    </a:solidFill>
                    <a:latin typeface="+mj-lt"/>
                  </a:rPr>
                  <a:t>STUDENT ACHIEVEMENTS</a:t>
                </a:r>
              </a:p>
            </p:txBody>
          </p:sp>
        </p:grpSp>
      </p:grpSp>
      <p:grpSp>
        <p:nvGrpSpPr>
          <p:cNvPr id="46" name="Group 45">
            <a:extLst>
              <a:ext uri="{FF2B5EF4-FFF2-40B4-BE49-F238E27FC236}">
                <a16:creationId xmlns:a16="http://schemas.microsoft.com/office/drawing/2014/main" id="{5A5AD24D-A16F-E71B-3191-F7DFBA1C0CAB}"/>
              </a:ext>
            </a:extLst>
          </p:cNvPr>
          <p:cNvGrpSpPr/>
          <p:nvPr/>
        </p:nvGrpSpPr>
        <p:grpSpPr>
          <a:xfrm>
            <a:off x="6408382" y="3640176"/>
            <a:ext cx="5297277" cy="2969833"/>
            <a:chOff x="4572000" y="2730529"/>
            <a:chExt cx="3972958" cy="2227375"/>
          </a:xfrm>
        </p:grpSpPr>
        <p:sp>
          <p:nvSpPr>
            <p:cNvPr id="26" name="TextBox 25">
              <a:extLst>
                <a:ext uri="{FF2B5EF4-FFF2-40B4-BE49-F238E27FC236}">
                  <a16:creationId xmlns:a16="http://schemas.microsoft.com/office/drawing/2014/main" id="{A18F7D05-253A-0F7F-C620-84E38C7843E4}"/>
                </a:ext>
              </a:extLst>
            </p:cNvPr>
            <p:cNvSpPr txBox="1"/>
            <p:nvPr/>
          </p:nvSpPr>
          <p:spPr>
            <a:xfrm>
              <a:off x="5884442" y="2730529"/>
              <a:ext cx="1358077" cy="253916"/>
            </a:xfrm>
            <a:prstGeom prst="rect">
              <a:avLst/>
            </a:prstGeom>
            <a:noFill/>
            <a:ln>
              <a:solidFill>
                <a:srgbClr val="FB9205"/>
              </a:solidFill>
            </a:ln>
          </p:spPr>
          <p:txBody>
            <a:bodyPr wrap="square">
              <a:spAutoFit/>
            </a:bodyPr>
            <a:lstStyle/>
            <a:p>
              <a:pPr algn="l"/>
              <a:r>
                <a:rPr lang="en-GB" sz="1600" b="1" dirty="0">
                  <a:latin typeface="Montserrat" panose="00000500000000000000" pitchFamily="2" charset="0"/>
                </a:rPr>
                <a:t>Spectra 2021</a:t>
              </a:r>
            </a:p>
          </p:txBody>
        </p:sp>
        <p:pic>
          <p:nvPicPr>
            <p:cNvPr id="42" name="Picture 41">
              <a:extLst>
                <a:ext uri="{FF2B5EF4-FFF2-40B4-BE49-F238E27FC236}">
                  <a16:creationId xmlns:a16="http://schemas.microsoft.com/office/drawing/2014/main" id="{0DC6F36A-5E43-0594-F08D-0EE42881CE18}"/>
                </a:ext>
              </a:extLst>
            </p:cNvPr>
            <p:cNvPicPr>
              <a:picLocks noChangeAspect="1"/>
            </p:cNvPicPr>
            <p:nvPr/>
          </p:nvPicPr>
          <p:blipFill>
            <a:blip r:embed="rId6"/>
            <a:stretch>
              <a:fillRect/>
            </a:stretch>
          </p:blipFill>
          <p:spPr>
            <a:xfrm>
              <a:off x="4572000" y="2975393"/>
              <a:ext cx="1991481" cy="1982511"/>
            </a:xfrm>
            <a:prstGeom prst="rect">
              <a:avLst/>
            </a:prstGeom>
            <a:ln>
              <a:solidFill>
                <a:srgbClr val="FB9205"/>
              </a:solidFill>
            </a:ln>
          </p:spPr>
        </p:pic>
        <p:pic>
          <p:nvPicPr>
            <p:cNvPr id="45" name="Picture 44">
              <a:extLst>
                <a:ext uri="{FF2B5EF4-FFF2-40B4-BE49-F238E27FC236}">
                  <a16:creationId xmlns:a16="http://schemas.microsoft.com/office/drawing/2014/main" id="{356CF893-0256-82DB-40DC-88D0E468D55E}"/>
                </a:ext>
              </a:extLst>
            </p:cNvPr>
            <p:cNvPicPr>
              <a:picLocks noChangeAspect="1"/>
            </p:cNvPicPr>
            <p:nvPr/>
          </p:nvPicPr>
          <p:blipFill>
            <a:blip r:embed="rId7"/>
            <a:stretch>
              <a:fillRect/>
            </a:stretch>
          </p:blipFill>
          <p:spPr>
            <a:xfrm>
              <a:off x="6563481" y="2975392"/>
              <a:ext cx="1981477" cy="1982511"/>
            </a:xfrm>
            <a:prstGeom prst="rect">
              <a:avLst/>
            </a:prstGeom>
            <a:ln>
              <a:solidFill>
                <a:srgbClr val="FB9205"/>
              </a:solidFill>
            </a:ln>
          </p:spPr>
        </p:pic>
      </p:grpSp>
      <p:pic>
        <p:nvPicPr>
          <p:cNvPr id="49" name="Picture 48">
            <a:extLst>
              <a:ext uri="{FF2B5EF4-FFF2-40B4-BE49-F238E27FC236}">
                <a16:creationId xmlns:a16="http://schemas.microsoft.com/office/drawing/2014/main" id="{71DC031E-7D2E-A6EC-C2C0-E4C2133871A4}"/>
              </a:ext>
            </a:extLst>
          </p:cNvPr>
          <p:cNvPicPr>
            <a:picLocks noChangeAspect="1"/>
          </p:cNvPicPr>
          <p:nvPr/>
        </p:nvPicPr>
        <p:blipFill rotWithShape="1">
          <a:blip r:embed="rId8"/>
          <a:srcRect l="2806"/>
          <a:stretch/>
        </p:blipFill>
        <p:spPr>
          <a:xfrm>
            <a:off x="163415" y="1339034"/>
            <a:ext cx="5763411" cy="4877381"/>
          </a:xfrm>
          <a:prstGeom prst="rect">
            <a:avLst/>
          </a:prstGeom>
          <a:ln>
            <a:solidFill>
              <a:srgbClr val="FB9205"/>
            </a:solidFill>
          </a:ln>
        </p:spPr>
      </p:pic>
    </p:spTree>
    <p:extLst>
      <p:ext uri="{BB962C8B-B14F-4D97-AF65-F5344CB8AC3E}">
        <p14:creationId xmlns:p14="http://schemas.microsoft.com/office/powerpoint/2010/main" val="14036406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402"/>
        <p:cNvGrpSpPr/>
        <p:nvPr/>
      </p:nvGrpSpPr>
      <p:grpSpPr>
        <a:xfrm>
          <a:off x="0" y="0"/>
          <a:ext cx="0" cy="0"/>
          <a:chOff x="0" y="0"/>
          <a:chExt cx="0" cy="0"/>
        </a:xfrm>
      </p:grpSpPr>
      <p:pic>
        <p:nvPicPr>
          <p:cNvPr id="16" name="Picture 15">
            <a:extLst>
              <a:ext uri="{FF2B5EF4-FFF2-40B4-BE49-F238E27FC236}">
                <a16:creationId xmlns:a16="http://schemas.microsoft.com/office/drawing/2014/main" id="{2F3C8156-D25A-2469-2DB5-B37D3C435587}"/>
              </a:ext>
            </a:extLst>
          </p:cNvPr>
          <p:cNvPicPr>
            <a:picLocks noChangeAspect="1"/>
          </p:cNvPicPr>
          <p:nvPr/>
        </p:nvPicPr>
        <p:blipFill>
          <a:blip r:embed="rId3"/>
          <a:stretch>
            <a:fillRect/>
          </a:stretch>
        </p:blipFill>
        <p:spPr>
          <a:xfrm>
            <a:off x="7939042" y="2195252"/>
            <a:ext cx="3985756" cy="3359168"/>
          </a:xfrm>
          <a:prstGeom prst="rect">
            <a:avLst/>
          </a:prstGeom>
        </p:spPr>
      </p:pic>
      <p:sp>
        <p:nvSpPr>
          <p:cNvPr id="5" name="TextBox 4">
            <a:extLst>
              <a:ext uri="{FF2B5EF4-FFF2-40B4-BE49-F238E27FC236}">
                <a16:creationId xmlns:a16="http://schemas.microsoft.com/office/drawing/2014/main" id="{3119B5C8-30DB-0F43-6049-1C7A3E1D96B5}"/>
              </a:ext>
            </a:extLst>
          </p:cNvPr>
          <p:cNvSpPr txBox="1"/>
          <p:nvPr/>
        </p:nvSpPr>
        <p:spPr>
          <a:xfrm>
            <a:off x="2626817" y="953109"/>
            <a:ext cx="6894600" cy="400110"/>
          </a:xfrm>
          <a:prstGeom prst="rect">
            <a:avLst/>
          </a:prstGeom>
          <a:noFill/>
        </p:spPr>
        <p:txBody>
          <a:bodyPr wrap="square" rtlCol="0">
            <a:spAutoFit/>
          </a:bodyPr>
          <a:lstStyle/>
          <a:p>
            <a:r>
              <a:rPr lang="en-GB" sz="2000" b="1" dirty="0">
                <a:latin typeface="Open Sans" panose="020B0606030504020204" pitchFamily="34" charset="0"/>
                <a:ea typeface="Open Sans" panose="020B0606030504020204" pitchFamily="34" charset="0"/>
                <a:cs typeface="Open Sans" panose="020B0606030504020204" pitchFamily="34" charset="0"/>
              </a:rPr>
              <a:t>Achievements in University Mega Event: One World</a:t>
            </a:r>
            <a:endParaRPr lang="en-IN" sz="2000" b="1" dirty="0">
              <a:latin typeface="Open Sans" panose="020B0606030504020204" pitchFamily="34" charset="0"/>
              <a:ea typeface="Open Sans" panose="020B0606030504020204" pitchFamily="34" charset="0"/>
              <a:cs typeface="Open Sans" panose="020B0606030504020204" pitchFamily="34" charset="0"/>
            </a:endParaRPr>
          </a:p>
        </p:txBody>
      </p:sp>
      <p:grpSp>
        <p:nvGrpSpPr>
          <p:cNvPr id="10" name="Group 9">
            <a:extLst>
              <a:ext uri="{FF2B5EF4-FFF2-40B4-BE49-F238E27FC236}">
                <a16:creationId xmlns:a16="http://schemas.microsoft.com/office/drawing/2014/main" id="{5F917F12-8721-AAEA-2F6E-ADDB8B4E9FCF}"/>
              </a:ext>
            </a:extLst>
          </p:cNvPr>
          <p:cNvGrpSpPr/>
          <p:nvPr/>
        </p:nvGrpSpPr>
        <p:grpSpPr>
          <a:xfrm>
            <a:off x="267203" y="1540247"/>
            <a:ext cx="7328296" cy="4952019"/>
            <a:chOff x="327012" y="841652"/>
            <a:chExt cx="5496222" cy="3714015"/>
          </a:xfrm>
        </p:grpSpPr>
        <p:pic>
          <p:nvPicPr>
            <p:cNvPr id="9" name="Picture 8">
              <a:extLst>
                <a:ext uri="{FF2B5EF4-FFF2-40B4-BE49-F238E27FC236}">
                  <a16:creationId xmlns:a16="http://schemas.microsoft.com/office/drawing/2014/main" id="{D8FC2112-35EA-B57C-8429-CAE695FA209A}"/>
                </a:ext>
              </a:extLst>
            </p:cNvPr>
            <p:cNvPicPr>
              <a:picLocks noChangeAspect="1"/>
            </p:cNvPicPr>
            <p:nvPr/>
          </p:nvPicPr>
          <p:blipFill>
            <a:blip r:embed="rId4"/>
            <a:stretch>
              <a:fillRect/>
            </a:stretch>
          </p:blipFill>
          <p:spPr>
            <a:xfrm>
              <a:off x="327012" y="841652"/>
              <a:ext cx="5496222" cy="3714015"/>
            </a:xfrm>
            <a:prstGeom prst="rect">
              <a:avLst/>
            </a:prstGeom>
          </p:spPr>
        </p:pic>
        <p:sp>
          <p:nvSpPr>
            <p:cNvPr id="2" name="Rectangle 1">
              <a:extLst>
                <a:ext uri="{FF2B5EF4-FFF2-40B4-BE49-F238E27FC236}">
                  <a16:creationId xmlns:a16="http://schemas.microsoft.com/office/drawing/2014/main" id="{6838D83C-56D8-2213-FD84-844787D8CB1C}"/>
                </a:ext>
              </a:extLst>
            </p:cNvPr>
            <p:cNvSpPr/>
            <p:nvPr/>
          </p:nvSpPr>
          <p:spPr>
            <a:xfrm>
              <a:off x="564914" y="4240602"/>
              <a:ext cx="5020417" cy="284389"/>
            </a:xfrm>
            <a:prstGeom prst="rect">
              <a:avLst/>
            </a:prstGeom>
            <a:solidFill>
              <a:srgbClr val="E67622"/>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2000" dirty="0">
                  <a:ln>
                    <a:solidFill>
                      <a:schemeClr val="bg1"/>
                    </a:solidFill>
                  </a:ln>
                  <a:solidFill>
                    <a:schemeClr val="bg1"/>
                  </a:solidFill>
                  <a:latin typeface="Cambria" panose="02040503050406030204" pitchFamily="18" charset="0"/>
                  <a:ea typeface="Cambria" panose="02040503050406030204" pitchFamily="18" charset="0"/>
                </a:rPr>
                <a:t>2</a:t>
              </a:r>
              <a:r>
                <a:rPr lang="en-US" sz="2000" baseline="30000" dirty="0">
                  <a:ln>
                    <a:solidFill>
                      <a:schemeClr val="bg1"/>
                    </a:solidFill>
                  </a:ln>
                  <a:solidFill>
                    <a:schemeClr val="bg1"/>
                  </a:solidFill>
                  <a:latin typeface="Cambria" panose="02040503050406030204" pitchFamily="18" charset="0"/>
                  <a:ea typeface="Cambria" panose="02040503050406030204" pitchFamily="18" charset="0"/>
                </a:rPr>
                <a:t>nd</a:t>
              </a:r>
              <a:r>
                <a:rPr lang="en-US" sz="2000" dirty="0">
                  <a:ln>
                    <a:solidFill>
                      <a:schemeClr val="bg1"/>
                    </a:solidFill>
                  </a:ln>
                  <a:solidFill>
                    <a:schemeClr val="bg1"/>
                  </a:solidFill>
                  <a:latin typeface="Cambria" panose="02040503050406030204" pitchFamily="18" charset="0"/>
                  <a:ea typeface="Cambria" panose="02040503050406030204" pitchFamily="18" charset="0"/>
                </a:rPr>
                <a:t> runner up position for representing Tibet (April- 2023)</a:t>
              </a:r>
            </a:p>
          </p:txBody>
        </p:sp>
      </p:grpSp>
      <p:grpSp>
        <p:nvGrpSpPr>
          <p:cNvPr id="4" name="Group 3">
            <a:extLst>
              <a:ext uri="{FF2B5EF4-FFF2-40B4-BE49-F238E27FC236}">
                <a16:creationId xmlns:a16="http://schemas.microsoft.com/office/drawing/2014/main" id="{41CA7F4D-ADCA-8E34-442A-BA110FA8EB8D}"/>
              </a:ext>
            </a:extLst>
          </p:cNvPr>
          <p:cNvGrpSpPr/>
          <p:nvPr/>
        </p:nvGrpSpPr>
        <p:grpSpPr>
          <a:xfrm>
            <a:off x="-21883" y="-100847"/>
            <a:ext cx="12192000" cy="933211"/>
            <a:chOff x="0" y="0"/>
            <a:chExt cx="12192000" cy="933210"/>
          </a:xfrm>
          <a:solidFill>
            <a:srgbClr val="FF9933"/>
          </a:solidFill>
        </p:grpSpPr>
        <p:sp>
          <p:nvSpPr>
            <p:cNvPr id="6" name="Rectangle 5">
              <a:extLst>
                <a:ext uri="{FF2B5EF4-FFF2-40B4-BE49-F238E27FC236}">
                  <a16:creationId xmlns:a16="http://schemas.microsoft.com/office/drawing/2014/main" id="{115407FE-06C8-B100-7860-B85C1F129252}"/>
                </a:ext>
              </a:extLst>
            </p:cNvPr>
            <p:cNvSpPr/>
            <p:nvPr/>
          </p:nvSpPr>
          <p:spPr>
            <a:xfrm>
              <a:off x="0" y="365759"/>
              <a:ext cx="12192000" cy="154745"/>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400" b="1" dirty="0"/>
            </a:p>
          </p:txBody>
        </p:sp>
        <p:pic>
          <p:nvPicPr>
            <p:cNvPr id="7" name="Picture 6">
              <a:extLst>
                <a:ext uri="{FF2B5EF4-FFF2-40B4-BE49-F238E27FC236}">
                  <a16:creationId xmlns:a16="http://schemas.microsoft.com/office/drawing/2014/main" id="{0D4709EB-4050-C9AA-8769-A622433DAA1D}"/>
                </a:ext>
              </a:extLst>
            </p:cNvPr>
            <p:cNvPicPr>
              <a:picLocks noChangeAspect="1"/>
            </p:cNvPicPr>
            <p:nvPr/>
          </p:nvPicPr>
          <p:blipFill>
            <a:blip r:embed="rId5"/>
            <a:stretch>
              <a:fillRect/>
            </a:stretch>
          </p:blipFill>
          <p:spPr>
            <a:xfrm>
              <a:off x="366763" y="0"/>
              <a:ext cx="1544709" cy="933210"/>
            </a:xfrm>
            <a:prstGeom prst="rect">
              <a:avLst/>
            </a:prstGeom>
            <a:grpFill/>
          </p:spPr>
        </p:pic>
        <p:pic>
          <p:nvPicPr>
            <p:cNvPr id="8" name="Picture 7">
              <a:extLst>
                <a:ext uri="{FF2B5EF4-FFF2-40B4-BE49-F238E27FC236}">
                  <a16:creationId xmlns:a16="http://schemas.microsoft.com/office/drawing/2014/main" id="{0C8ADBF4-AB22-172D-9D80-98913808BA90}"/>
                </a:ext>
              </a:extLst>
            </p:cNvPr>
            <p:cNvPicPr>
              <a:picLocks noChangeAspect="1"/>
            </p:cNvPicPr>
            <p:nvPr/>
          </p:nvPicPr>
          <p:blipFill>
            <a:blip r:embed="rId6"/>
            <a:stretch>
              <a:fillRect/>
            </a:stretch>
          </p:blipFill>
          <p:spPr>
            <a:xfrm>
              <a:off x="9755380" y="90145"/>
              <a:ext cx="2069857" cy="752920"/>
            </a:xfrm>
            <a:prstGeom prst="rect">
              <a:avLst/>
            </a:prstGeom>
            <a:grpFill/>
          </p:spPr>
        </p:pic>
      </p:grpSp>
      <p:sp>
        <p:nvSpPr>
          <p:cNvPr id="3" name="TextBox 2">
            <a:extLst>
              <a:ext uri="{FF2B5EF4-FFF2-40B4-BE49-F238E27FC236}">
                <a16:creationId xmlns:a16="http://schemas.microsoft.com/office/drawing/2014/main" id="{3DD4FE4B-2A09-C846-DCB3-C36E5EDF5644}"/>
              </a:ext>
            </a:extLst>
          </p:cNvPr>
          <p:cNvSpPr txBox="1"/>
          <p:nvPr/>
        </p:nvSpPr>
        <p:spPr>
          <a:xfrm>
            <a:off x="3208290" y="76370"/>
            <a:ext cx="4946100" cy="455509"/>
          </a:xfrm>
          <a:prstGeom prst="rect">
            <a:avLst/>
          </a:prstGeom>
          <a:solidFill>
            <a:srgbClr val="FF9933"/>
          </a:solidFill>
          <a:ln>
            <a:solidFill>
              <a:schemeClr val="tx1"/>
            </a:solidFill>
          </a:ln>
        </p:spPr>
        <p:txBody>
          <a:bodyPr spcFirstLastPara="1" wrap="square" lIns="121900" tIns="60933" rIns="121900" bIns="60933" anchor="ctr" anchorCtr="0">
            <a:noAutofit/>
          </a:bodyPr>
          <a:lstStyle>
            <a:defPPr marR="0" lvl="0" algn="l" rtl="0">
              <a:lnSpc>
                <a:spcPct val="100000"/>
              </a:lnSpc>
              <a:spcBef>
                <a:spcPts val="0"/>
              </a:spcBef>
              <a:spcAft>
                <a:spcPts val="0"/>
              </a:spcAft>
              <a:defRPr/>
            </a:defPPr>
            <a:lvl1pPr algn="ctr">
              <a:lnSpc>
                <a:spcPct val="90000"/>
              </a:lnSpc>
              <a:buSzPts val="2100"/>
              <a:defRPr sz="1800" b="1">
                <a:solidFill>
                  <a:schemeClr val="bg1"/>
                </a:solidFill>
                <a:latin typeface="Montserrat" panose="00000500000000000000" pitchFamily="2" charset="0"/>
              </a:defRPr>
            </a:lvl1pPr>
          </a:lstStyle>
          <a:p>
            <a:r>
              <a:rPr lang="en-US" sz="2400" dirty="0">
                <a:solidFill>
                  <a:srgbClr val="FFFFFF"/>
                </a:solidFill>
              </a:rPr>
              <a:t> STUDENT ACHIEVEMENTS</a:t>
            </a:r>
          </a:p>
        </p:txBody>
      </p:sp>
    </p:spTree>
    <p:extLst>
      <p:ext uri="{BB962C8B-B14F-4D97-AF65-F5344CB8AC3E}">
        <p14:creationId xmlns:p14="http://schemas.microsoft.com/office/powerpoint/2010/main" val="2491199585"/>
      </p:ext>
    </p:extLst>
  </p:cSld>
  <p:clrMapOvr>
    <a:masterClrMapping/>
  </p:clrMapOvr>
  <p:transition spd="slow">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4DF7645C-475E-90AF-DB14-A327835C73D2}"/>
              </a:ext>
            </a:extLst>
          </p:cNvPr>
          <p:cNvSpPr txBox="1"/>
          <p:nvPr/>
        </p:nvSpPr>
        <p:spPr>
          <a:xfrm>
            <a:off x="2262196" y="993232"/>
            <a:ext cx="9067800" cy="400110"/>
          </a:xfrm>
          <a:prstGeom prst="rect">
            <a:avLst/>
          </a:prstGeom>
          <a:noFill/>
        </p:spPr>
        <p:txBody>
          <a:bodyPr wrap="square" rtlCol="0">
            <a:spAutoFit/>
          </a:bodyPr>
          <a:lstStyle/>
          <a:p>
            <a:r>
              <a:rPr lang="en-GB" sz="2000" b="1" dirty="0">
                <a:latin typeface="Open Sans" panose="020B0606030504020204" pitchFamily="34" charset="0"/>
                <a:ea typeface="Open Sans" panose="020B0606030504020204" pitchFamily="34" charset="0"/>
                <a:cs typeface="Open Sans" panose="020B0606030504020204" pitchFamily="34" charset="0"/>
              </a:rPr>
              <a:t>Achievements in University Mega Event: One World</a:t>
            </a:r>
            <a:endParaRPr lang="en-IN"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3" name="Picture 2">
            <a:extLst>
              <a:ext uri="{FF2B5EF4-FFF2-40B4-BE49-F238E27FC236}">
                <a16:creationId xmlns:a16="http://schemas.microsoft.com/office/drawing/2014/main" id="{60864408-B436-A75B-73B9-7C4D8205ED38}"/>
              </a:ext>
            </a:extLst>
          </p:cNvPr>
          <p:cNvPicPr>
            <a:picLocks noChangeAspect="1"/>
          </p:cNvPicPr>
          <p:nvPr/>
        </p:nvPicPr>
        <p:blipFill>
          <a:blip r:embed="rId2" cstate="print"/>
          <a:stretch>
            <a:fillRect/>
          </a:stretch>
        </p:blipFill>
        <p:spPr>
          <a:xfrm>
            <a:off x="1204515" y="1407367"/>
            <a:ext cx="4715933" cy="3066984"/>
          </a:xfrm>
          <a:prstGeom prst="rect">
            <a:avLst/>
          </a:prstGeom>
          <a:ln>
            <a:solidFill>
              <a:schemeClr val="tx1"/>
            </a:solidFill>
          </a:ln>
        </p:spPr>
      </p:pic>
      <p:pic>
        <p:nvPicPr>
          <p:cNvPr id="8" name="Picture 7">
            <a:extLst>
              <a:ext uri="{FF2B5EF4-FFF2-40B4-BE49-F238E27FC236}">
                <a16:creationId xmlns:a16="http://schemas.microsoft.com/office/drawing/2014/main" id="{146A2FD0-C0AC-D07E-0E01-7364C23E46D5}"/>
              </a:ext>
            </a:extLst>
          </p:cNvPr>
          <p:cNvPicPr>
            <a:picLocks noChangeAspect="1"/>
          </p:cNvPicPr>
          <p:nvPr/>
        </p:nvPicPr>
        <p:blipFill>
          <a:blip r:embed="rId3" cstate="print"/>
          <a:stretch>
            <a:fillRect/>
          </a:stretch>
        </p:blipFill>
        <p:spPr>
          <a:xfrm>
            <a:off x="6439043" y="1448623"/>
            <a:ext cx="4600477" cy="3066984"/>
          </a:xfrm>
          <a:prstGeom prst="rect">
            <a:avLst/>
          </a:prstGeom>
          <a:ln>
            <a:solidFill>
              <a:schemeClr val="tx1"/>
            </a:solidFill>
          </a:ln>
        </p:spPr>
      </p:pic>
      <p:pic>
        <p:nvPicPr>
          <p:cNvPr id="9" name="Picture 8">
            <a:extLst>
              <a:ext uri="{FF2B5EF4-FFF2-40B4-BE49-F238E27FC236}">
                <a16:creationId xmlns:a16="http://schemas.microsoft.com/office/drawing/2014/main" id="{D9C783D2-64C3-5CA9-0148-79D77831968F}"/>
              </a:ext>
            </a:extLst>
          </p:cNvPr>
          <p:cNvPicPr>
            <a:picLocks noChangeAspect="1"/>
          </p:cNvPicPr>
          <p:nvPr/>
        </p:nvPicPr>
        <p:blipFill rotWithShape="1">
          <a:blip r:embed="rId4" cstate="print"/>
          <a:srcRect t="20794"/>
          <a:stretch/>
        </p:blipFill>
        <p:spPr>
          <a:xfrm>
            <a:off x="222094" y="4630797"/>
            <a:ext cx="3469284" cy="2055585"/>
          </a:xfrm>
          <a:prstGeom prst="rect">
            <a:avLst/>
          </a:prstGeom>
          <a:ln>
            <a:solidFill>
              <a:schemeClr val="tx1"/>
            </a:solidFill>
          </a:ln>
        </p:spPr>
      </p:pic>
      <p:pic>
        <p:nvPicPr>
          <p:cNvPr id="10" name="Picture 9">
            <a:extLst>
              <a:ext uri="{FF2B5EF4-FFF2-40B4-BE49-F238E27FC236}">
                <a16:creationId xmlns:a16="http://schemas.microsoft.com/office/drawing/2014/main" id="{1194FA68-8A26-652F-57D9-DC584B9E5483}"/>
              </a:ext>
            </a:extLst>
          </p:cNvPr>
          <p:cNvPicPr>
            <a:picLocks noChangeAspect="1"/>
          </p:cNvPicPr>
          <p:nvPr/>
        </p:nvPicPr>
        <p:blipFill>
          <a:blip r:embed="rId5"/>
          <a:stretch>
            <a:fillRect/>
          </a:stretch>
        </p:blipFill>
        <p:spPr>
          <a:xfrm>
            <a:off x="4149159" y="4577241"/>
            <a:ext cx="3542576" cy="2161720"/>
          </a:xfrm>
          <a:prstGeom prst="rect">
            <a:avLst/>
          </a:prstGeom>
          <a:ln>
            <a:solidFill>
              <a:schemeClr val="tx1"/>
            </a:solidFill>
          </a:ln>
        </p:spPr>
      </p:pic>
      <p:pic>
        <p:nvPicPr>
          <p:cNvPr id="11" name="Picture 10">
            <a:extLst>
              <a:ext uri="{FF2B5EF4-FFF2-40B4-BE49-F238E27FC236}">
                <a16:creationId xmlns:a16="http://schemas.microsoft.com/office/drawing/2014/main" id="{46A655BC-6D9D-7DFC-F15B-FB3D0F7148D3}"/>
              </a:ext>
            </a:extLst>
          </p:cNvPr>
          <p:cNvPicPr>
            <a:picLocks noChangeAspect="1"/>
          </p:cNvPicPr>
          <p:nvPr/>
        </p:nvPicPr>
        <p:blipFill>
          <a:blip r:embed="rId6" cstate="print"/>
          <a:stretch>
            <a:fillRect/>
          </a:stretch>
        </p:blipFill>
        <p:spPr>
          <a:xfrm>
            <a:off x="8256481" y="4630796"/>
            <a:ext cx="3645052" cy="2025029"/>
          </a:xfrm>
          <a:prstGeom prst="rect">
            <a:avLst/>
          </a:prstGeom>
          <a:ln>
            <a:solidFill>
              <a:schemeClr val="tx1"/>
            </a:solidFill>
          </a:ln>
        </p:spPr>
      </p:pic>
      <p:sp>
        <p:nvSpPr>
          <p:cNvPr id="13" name="TextBox 12">
            <a:extLst>
              <a:ext uri="{FF2B5EF4-FFF2-40B4-BE49-F238E27FC236}">
                <a16:creationId xmlns:a16="http://schemas.microsoft.com/office/drawing/2014/main" id="{756C7E9B-5F1E-4BFD-9447-81C06F57A703}"/>
              </a:ext>
            </a:extLst>
          </p:cNvPr>
          <p:cNvSpPr txBox="1"/>
          <p:nvPr/>
        </p:nvSpPr>
        <p:spPr>
          <a:xfrm>
            <a:off x="1143527" y="4177481"/>
            <a:ext cx="4868851" cy="307777"/>
          </a:xfrm>
          <a:prstGeom prst="rect">
            <a:avLst/>
          </a:prstGeom>
          <a:noFill/>
        </p:spPr>
        <p:txBody>
          <a:bodyPr wrap="square">
            <a:spAutoFit/>
          </a:bodyPr>
          <a:lstStyle/>
          <a:p>
            <a:pPr algn="ctr"/>
            <a:r>
              <a:rPr lang="en-GB" sz="1400" b="1" dirty="0">
                <a:solidFill>
                  <a:schemeClr val="bg1"/>
                </a:solidFill>
                <a:highlight>
                  <a:srgbClr val="000000"/>
                </a:highlight>
                <a:latin typeface="Montserrat" panose="00000500000000000000" pitchFamily="2" charset="0"/>
              </a:rPr>
              <a:t>1st position for representing Nepal (Nov 2019)</a:t>
            </a:r>
          </a:p>
        </p:txBody>
      </p:sp>
      <p:sp>
        <p:nvSpPr>
          <p:cNvPr id="14" name="TextBox 13">
            <a:extLst>
              <a:ext uri="{FF2B5EF4-FFF2-40B4-BE49-F238E27FC236}">
                <a16:creationId xmlns:a16="http://schemas.microsoft.com/office/drawing/2014/main" id="{0254E893-3F27-337C-A086-6164104992FE}"/>
              </a:ext>
            </a:extLst>
          </p:cNvPr>
          <p:cNvSpPr txBox="1"/>
          <p:nvPr/>
        </p:nvSpPr>
        <p:spPr>
          <a:xfrm>
            <a:off x="5422449" y="3969075"/>
            <a:ext cx="6769553" cy="523220"/>
          </a:xfrm>
          <a:prstGeom prst="rect">
            <a:avLst/>
          </a:prstGeom>
          <a:noFill/>
        </p:spPr>
        <p:txBody>
          <a:bodyPr wrap="square">
            <a:spAutoFit/>
          </a:bodyPr>
          <a:lstStyle/>
          <a:p>
            <a:pPr algn="ctr"/>
            <a:r>
              <a:rPr lang="en-GB" sz="1400" b="1" dirty="0">
                <a:solidFill>
                  <a:schemeClr val="bg1"/>
                </a:solidFill>
                <a:highlight>
                  <a:srgbClr val="000000"/>
                </a:highlight>
                <a:latin typeface="Montserrat" panose="00000500000000000000" pitchFamily="2" charset="0"/>
              </a:rPr>
              <a:t>1st Runners-up for representing Nigeria </a:t>
            </a:r>
          </a:p>
          <a:p>
            <a:pPr algn="ctr"/>
            <a:r>
              <a:rPr lang="en-GB" sz="1400" b="1" dirty="0">
                <a:solidFill>
                  <a:schemeClr val="bg1"/>
                </a:solidFill>
                <a:highlight>
                  <a:srgbClr val="000000"/>
                </a:highlight>
                <a:latin typeface="Montserrat" panose="00000500000000000000" pitchFamily="2" charset="0"/>
              </a:rPr>
              <a:t>(March 2019)</a:t>
            </a:r>
          </a:p>
        </p:txBody>
      </p:sp>
      <p:sp>
        <p:nvSpPr>
          <p:cNvPr id="15" name="TextBox 14">
            <a:extLst>
              <a:ext uri="{FF2B5EF4-FFF2-40B4-BE49-F238E27FC236}">
                <a16:creationId xmlns:a16="http://schemas.microsoft.com/office/drawing/2014/main" id="{3AE9BFA2-D703-4026-6416-EBD74E392C50}"/>
              </a:ext>
            </a:extLst>
          </p:cNvPr>
          <p:cNvSpPr txBox="1"/>
          <p:nvPr/>
        </p:nvSpPr>
        <p:spPr>
          <a:xfrm>
            <a:off x="2" y="5960524"/>
            <a:ext cx="4003625" cy="523220"/>
          </a:xfrm>
          <a:prstGeom prst="rect">
            <a:avLst/>
          </a:prstGeom>
          <a:noFill/>
        </p:spPr>
        <p:txBody>
          <a:bodyPr wrap="square">
            <a:spAutoFit/>
          </a:bodyPr>
          <a:lstStyle/>
          <a:p>
            <a:pPr algn="ctr"/>
            <a:r>
              <a:rPr lang="en-GB" sz="1400" b="1" dirty="0">
                <a:solidFill>
                  <a:schemeClr val="bg1"/>
                </a:solidFill>
                <a:highlight>
                  <a:srgbClr val="000000"/>
                </a:highlight>
                <a:latin typeface="Montserrat" panose="00000500000000000000" pitchFamily="2" charset="0"/>
              </a:rPr>
              <a:t>1st Runners-up for representing </a:t>
            </a:r>
          </a:p>
          <a:p>
            <a:pPr algn="ctr"/>
            <a:r>
              <a:rPr lang="en-GB" sz="1400" b="1" dirty="0">
                <a:solidFill>
                  <a:schemeClr val="bg1"/>
                </a:solidFill>
                <a:highlight>
                  <a:srgbClr val="000000"/>
                </a:highlight>
                <a:latin typeface="Montserrat" panose="00000500000000000000" pitchFamily="2" charset="0"/>
              </a:rPr>
              <a:t>Lesotho (2017)</a:t>
            </a:r>
          </a:p>
        </p:txBody>
      </p:sp>
      <p:sp>
        <p:nvSpPr>
          <p:cNvPr id="16" name="TextBox 15">
            <a:extLst>
              <a:ext uri="{FF2B5EF4-FFF2-40B4-BE49-F238E27FC236}">
                <a16:creationId xmlns:a16="http://schemas.microsoft.com/office/drawing/2014/main" id="{D88BDD6D-0BC2-362B-35F7-1D386ED20A02}"/>
              </a:ext>
            </a:extLst>
          </p:cNvPr>
          <p:cNvSpPr txBox="1"/>
          <p:nvPr/>
        </p:nvSpPr>
        <p:spPr>
          <a:xfrm>
            <a:off x="4025445" y="6045443"/>
            <a:ext cx="4003625" cy="523220"/>
          </a:xfrm>
          <a:prstGeom prst="rect">
            <a:avLst/>
          </a:prstGeom>
          <a:noFill/>
        </p:spPr>
        <p:txBody>
          <a:bodyPr wrap="square">
            <a:spAutoFit/>
          </a:bodyPr>
          <a:lstStyle/>
          <a:p>
            <a:pPr algn="ctr"/>
            <a:r>
              <a:rPr lang="en-GB" sz="1400" b="1" dirty="0">
                <a:solidFill>
                  <a:schemeClr val="bg1"/>
                </a:solidFill>
                <a:highlight>
                  <a:srgbClr val="000000"/>
                </a:highlight>
                <a:latin typeface="Montserrat" panose="00000500000000000000" pitchFamily="2" charset="0"/>
              </a:rPr>
              <a:t>2nd Runners-up for representing Burundi (2016)</a:t>
            </a:r>
          </a:p>
        </p:txBody>
      </p:sp>
      <p:sp>
        <p:nvSpPr>
          <p:cNvPr id="17" name="TextBox 16">
            <a:extLst>
              <a:ext uri="{FF2B5EF4-FFF2-40B4-BE49-F238E27FC236}">
                <a16:creationId xmlns:a16="http://schemas.microsoft.com/office/drawing/2014/main" id="{10814A67-6013-CA90-4A5D-8B236E3D839F}"/>
              </a:ext>
            </a:extLst>
          </p:cNvPr>
          <p:cNvSpPr txBox="1"/>
          <p:nvPr/>
        </p:nvSpPr>
        <p:spPr>
          <a:xfrm>
            <a:off x="8256482" y="6152063"/>
            <a:ext cx="3667991" cy="523220"/>
          </a:xfrm>
          <a:prstGeom prst="rect">
            <a:avLst/>
          </a:prstGeom>
          <a:solidFill>
            <a:srgbClr val="181717">
              <a:alpha val="21961"/>
            </a:srgbClr>
          </a:solidFill>
        </p:spPr>
        <p:txBody>
          <a:bodyPr wrap="square">
            <a:spAutoFit/>
          </a:bodyPr>
          <a:lstStyle/>
          <a:p>
            <a:pPr algn="ctr"/>
            <a:r>
              <a:rPr lang="en-GB" sz="1400" b="1" dirty="0">
                <a:solidFill>
                  <a:schemeClr val="bg1"/>
                </a:solidFill>
                <a:highlight>
                  <a:srgbClr val="000000"/>
                </a:highlight>
                <a:latin typeface="Montserrat" panose="00000500000000000000" pitchFamily="2" charset="0"/>
              </a:rPr>
              <a:t>2nd Runners-up for representing Sudan (2015)</a:t>
            </a:r>
          </a:p>
        </p:txBody>
      </p:sp>
      <p:sp>
        <p:nvSpPr>
          <p:cNvPr id="4" name="Rectangle 3">
            <a:extLst>
              <a:ext uri="{FF2B5EF4-FFF2-40B4-BE49-F238E27FC236}">
                <a16:creationId xmlns:a16="http://schemas.microsoft.com/office/drawing/2014/main" id="{660FE01F-D375-3028-54D5-D3FD4D0186B1}"/>
              </a:ext>
            </a:extLst>
          </p:cNvPr>
          <p:cNvSpPr/>
          <p:nvPr/>
        </p:nvSpPr>
        <p:spPr>
          <a:xfrm>
            <a:off x="0" y="1"/>
            <a:ext cx="12192000" cy="1047281"/>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2400"/>
          </a:p>
        </p:txBody>
      </p:sp>
      <p:grpSp>
        <p:nvGrpSpPr>
          <p:cNvPr id="6" name="Group 5">
            <a:extLst>
              <a:ext uri="{FF2B5EF4-FFF2-40B4-BE49-F238E27FC236}">
                <a16:creationId xmlns:a16="http://schemas.microsoft.com/office/drawing/2014/main" id="{08AC9F94-9EAE-C545-AEFE-591C89D42959}"/>
              </a:ext>
            </a:extLst>
          </p:cNvPr>
          <p:cNvGrpSpPr/>
          <p:nvPr/>
        </p:nvGrpSpPr>
        <p:grpSpPr>
          <a:xfrm>
            <a:off x="-21883" y="-100847"/>
            <a:ext cx="12192000" cy="933211"/>
            <a:chOff x="0" y="0"/>
            <a:chExt cx="12192000" cy="933210"/>
          </a:xfrm>
          <a:solidFill>
            <a:srgbClr val="FF9933"/>
          </a:solidFill>
        </p:grpSpPr>
        <p:sp>
          <p:nvSpPr>
            <p:cNvPr id="7" name="Rectangle 6">
              <a:extLst>
                <a:ext uri="{FF2B5EF4-FFF2-40B4-BE49-F238E27FC236}">
                  <a16:creationId xmlns:a16="http://schemas.microsoft.com/office/drawing/2014/main" id="{E7F89A24-1876-3508-5BE4-97A7DE2280AB}"/>
                </a:ext>
              </a:extLst>
            </p:cNvPr>
            <p:cNvSpPr/>
            <p:nvPr/>
          </p:nvSpPr>
          <p:spPr>
            <a:xfrm>
              <a:off x="0" y="365759"/>
              <a:ext cx="12192000" cy="154745"/>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400" b="1" dirty="0"/>
            </a:p>
          </p:txBody>
        </p:sp>
        <p:pic>
          <p:nvPicPr>
            <p:cNvPr id="12" name="Picture 11">
              <a:extLst>
                <a:ext uri="{FF2B5EF4-FFF2-40B4-BE49-F238E27FC236}">
                  <a16:creationId xmlns:a16="http://schemas.microsoft.com/office/drawing/2014/main" id="{2E5CB9D9-979F-5296-CDE5-16D8445E121E}"/>
                </a:ext>
              </a:extLst>
            </p:cNvPr>
            <p:cNvPicPr>
              <a:picLocks noChangeAspect="1"/>
            </p:cNvPicPr>
            <p:nvPr/>
          </p:nvPicPr>
          <p:blipFill>
            <a:blip r:embed="rId7"/>
            <a:stretch>
              <a:fillRect/>
            </a:stretch>
          </p:blipFill>
          <p:spPr>
            <a:xfrm>
              <a:off x="366763" y="0"/>
              <a:ext cx="1544709" cy="933210"/>
            </a:xfrm>
            <a:prstGeom prst="rect">
              <a:avLst/>
            </a:prstGeom>
            <a:grpFill/>
          </p:spPr>
        </p:pic>
        <p:pic>
          <p:nvPicPr>
            <p:cNvPr id="18" name="Picture 17">
              <a:extLst>
                <a:ext uri="{FF2B5EF4-FFF2-40B4-BE49-F238E27FC236}">
                  <a16:creationId xmlns:a16="http://schemas.microsoft.com/office/drawing/2014/main" id="{BF9E36BF-B3ED-2BFC-5308-ACAB3EC7E934}"/>
                </a:ext>
              </a:extLst>
            </p:cNvPr>
            <p:cNvPicPr>
              <a:picLocks noChangeAspect="1"/>
            </p:cNvPicPr>
            <p:nvPr/>
          </p:nvPicPr>
          <p:blipFill>
            <a:blip r:embed="rId8"/>
            <a:stretch>
              <a:fillRect/>
            </a:stretch>
          </p:blipFill>
          <p:spPr>
            <a:xfrm>
              <a:off x="9755380" y="90145"/>
              <a:ext cx="2069857" cy="752920"/>
            </a:xfrm>
            <a:prstGeom prst="rect">
              <a:avLst/>
            </a:prstGeom>
            <a:grpFill/>
          </p:spPr>
        </p:pic>
      </p:grpSp>
      <p:sp>
        <p:nvSpPr>
          <p:cNvPr id="23" name="TextBox 22">
            <a:extLst>
              <a:ext uri="{FF2B5EF4-FFF2-40B4-BE49-F238E27FC236}">
                <a16:creationId xmlns:a16="http://schemas.microsoft.com/office/drawing/2014/main" id="{FFC9C35B-5424-436D-E5C5-D22A0AA181D3}"/>
              </a:ext>
            </a:extLst>
          </p:cNvPr>
          <p:cNvSpPr txBox="1"/>
          <p:nvPr/>
        </p:nvSpPr>
        <p:spPr>
          <a:xfrm>
            <a:off x="3193238" y="119039"/>
            <a:ext cx="4946100" cy="455509"/>
          </a:xfrm>
          <a:prstGeom prst="rect">
            <a:avLst/>
          </a:prstGeom>
          <a:solidFill>
            <a:srgbClr val="FF9933"/>
          </a:solidFill>
          <a:ln>
            <a:solidFill>
              <a:schemeClr val="tx1"/>
            </a:solidFill>
          </a:ln>
        </p:spPr>
        <p:txBody>
          <a:bodyPr spcFirstLastPara="1" wrap="square" lIns="121900" tIns="60933" rIns="121900" bIns="60933" anchor="ctr" anchorCtr="0">
            <a:noAutofit/>
          </a:bodyPr>
          <a:lstStyle>
            <a:defPPr marR="0" lvl="0" algn="l" rtl="0">
              <a:lnSpc>
                <a:spcPct val="100000"/>
              </a:lnSpc>
              <a:spcBef>
                <a:spcPts val="0"/>
              </a:spcBef>
              <a:spcAft>
                <a:spcPts val="0"/>
              </a:spcAft>
              <a:defRPr/>
            </a:defPPr>
            <a:lvl1pPr algn="ctr">
              <a:lnSpc>
                <a:spcPct val="90000"/>
              </a:lnSpc>
              <a:buSzPts val="2100"/>
              <a:defRPr sz="1800" b="1">
                <a:solidFill>
                  <a:schemeClr val="bg1"/>
                </a:solidFill>
                <a:latin typeface="Montserrat" panose="00000500000000000000" pitchFamily="2" charset="0"/>
              </a:defRPr>
            </a:lvl1pPr>
          </a:lstStyle>
          <a:p>
            <a:r>
              <a:rPr lang="en-US" sz="2400" dirty="0">
                <a:solidFill>
                  <a:srgbClr val="FFFFFF"/>
                </a:solidFill>
              </a:rPr>
              <a:t> STUDENT ACHIEVEMENTS</a:t>
            </a:r>
          </a:p>
        </p:txBody>
      </p:sp>
    </p:spTree>
    <p:extLst>
      <p:ext uri="{BB962C8B-B14F-4D97-AF65-F5344CB8AC3E}">
        <p14:creationId xmlns:p14="http://schemas.microsoft.com/office/powerpoint/2010/main" val="360894309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a:extLst>
              <a:ext uri="{FF2B5EF4-FFF2-40B4-BE49-F238E27FC236}">
                <a16:creationId xmlns:a16="http://schemas.microsoft.com/office/drawing/2014/main" id="{E29E9A73-132C-9B12-71CC-64F2D700BDB7}"/>
              </a:ext>
            </a:extLst>
          </p:cNvPr>
          <p:cNvPicPr>
            <a:picLocks noChangeAspect="1"/>
          </p:cNvPicPr>
          <p:nvPr/>
        </p:nvPicPr>
        <p:blipFill rotWithShape="1">
          <a:blip r:embed="rId3"/>
          <a:srcRect l="7174" t="20693" b="2593"/>
          <a:stretch/>
        </p:blipFill>
        <p:spPr bwMode="auto">
          <a:xfrm>
            <a:off x="8139724" y="4584051"/>
            <a:ext cx="3830507" cy="2180928"/>
          </a:xfrm>
          <a:prstGeom prst="rect">
            <a:avLst/>
          </a:prstGeom>
          <a:noFill/>
          <a:ln w="9525">
            <a:noFill/>
            <a:miter lim="800000"/>
            <a:headEnd/>
            <a:tailEnd/>
          </a:ln>
        </p:spPr>
      </p:pic>
      <p:sp>
        <p:nvSpPr>
          <p:cNvPr id="5" name="TextBox 4">
            <a:extLst>
              <a:ext uri="{FF2B5EF4-FFF2-40B4-BE49-F238E27FC236}">
                <a16:creationId xmlns:a16="http://schemas.microsoft.com/office/drawing/2014/main" id="{4DF7645C-475E-90AF-DB14-A327835C73D2}"/>
              </a:ext>
            </a:extLst>
          </p:cNvPr>
          <p:cNvSpPr txBox="1"/>
          <p:nvPr/>
        </p:nvSpPr>
        <p:spPr>
          <a:xfrm>
            <a:off x="2360550" y="993724"/>
            <a:ext cx="7122117" cy="400110"/>
          </a:xfrm>
          <a:prstGeom prst="rect">
            <a:avLst/>
          </a:prstGeom>
          <a:noFill/>
        </p:spPr>
        <p:txBody>
          <a:bodyPr wrap="square" rtlCol="0">
            <a:spAutoFit/>
          </a:bodyPr>
          <a:lstStyle/>
          <a:p>
            <a:r>
              <a:rPr lang="en-GB" sz="2000" b="1" dirty="0">
                <a:latin typeface="Open Sans" panose="020B0606030504020204" pitchFamily="34" charset="0"/>
                <a:ea typeface="Open Sans" panose="020B0606030504020204" pitchFamily="34" charset="0"/>
                <a:cs typeface="Open Sans" panose="020B0606030504020204" pitchFamily="34" charset="0"/>
              </a:rPr>
              <a:t>Achievements in University Mega Event: One India</a:t>
            </a:r>
            <a:endParaRPr lang="en-IN"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4" name="Picture 3">
            <a:extLst>
              <a:ext uri="{FF2B5EF4-FFF2-40B4-BE49-F238E27FC236}">
                <a16:creationId xmlns:a16="http://schemas.microsoft.com/office/drawing/2014/main" id="{20443ABE-952C-ACBE-1C82-B66CD640ADB4}"/>
              </a:ext>
            </a:extLst>
          </p:cNvPr>
          <p:cNvPicPr>
            <a:picLocks noChangeAspect="1"/>
          </p:cNvPicPr>
          <p:nvPr/>
        </p:nvPicPr>
        <p:blipFill>
          <a:blip r:embed="rId4" cstate="print"/>
          <a:stretch>
            <a:fillRect/>
          </a:stretch>
        </p:blipFill>
        <p:spPr>
          <a:xfrm>
            <a:off x="1238379" y="1444891"/>
            <a:ext cx="4600477" cy="3066984"/>
          </a:xfrm>
          <a:prstGeom prst="rect">
            <a:avLst/>
          </a:prstGeom>
          <a:ln>
            <a:solidFill>
              <a:schemeClr val="tx1"/>
            </a:solidFill>
          </a:ln>
        </p:spPr>
      </p:pic>
      <p:sp>
        <p:nvSpPr>
          <p:cNvPr id="13" name="TextBox 12">
            <a:extLst>
              <a:ext uri="{FF2B5EF4-FFF2-40B4-BE49-F238E27FC236}">
                <a16:creationId xmlns:a16="http://schemas.microsoft.com/office/drawing/2014/main" id="{756C7E9B-5F1E-4BFD-9447-81C06F57A703}"/>
              </a:ext>
            </a:extLst>
          </p:cNvPr>
          <p:cNvSpPr txBox="1"/>
          <p:nvPr/>
        </p:nvSpPr>
        <p:spPr>
          <a:xfrm>
            <a:off x="1034118" y="4237247"/>
            <a:ext cx="4958207" cy="307777"/>
          </a:xfrm>
          <a:prstGeom prst="rect">
            <a:avLst/>
          </a:prstGeom>
          <a:noFill/>
        </p:spPr>
        <p:txBody>
          <a:bodyPr wrap="square">
            <a:spAutoFit/>
          </a:bodyPr>
          <a:lstStyle/>
          <a:p>
            <a:pPr algn="r"/>
            <a:r>
              <a:rPr lang="en-GB" sz="1400" b="1" dirty="0">
                <a:solidFill>
                  <a:schemeClr val="bg1"/>
                </a:solidFill>
                <a:highlight>
                  <a:srgbClr val="000000"/>
                </a:highlight>
                <a:latin typeface="Montserrat" panose="00000500000000000000" pitchFamily="2" charset="0"/>
              </a:rPr>
              <a:t>2nd Runners-up for representing Karnataka (2019)</a:t>
            </a:r>
          </a:p>
        </p:txBody>
      </p:sp>
      <p:pic>
        <p:nvPicPr>
          <p:cNvPr id="18" name="Picture 17">
            <a:extLst>
              <a:ext uri="{FF2B5EF4-FFF2-40B4-BE49-F238E27FC236}">
                <a16:creationId xmlns:a16="http://schemas.microsoft.com/office/drawing/2014/main" id="{7279791C-FBB7-C98F-C271-34478161ADE5}"/>
              </a:ext>
            </a:extLst>
          </p:cNvPr>
          <p:cNvPicPr>
            <a:picLocks noChangeAspect="1"/>
          </p:cNvPicPr>
          <p:nvPr/>
        </p:nvPicPr>
        <p:blipFill rotWithShape="1">
          <a:blip r:embed="rId5" cstate="print"/>
          <a:srcRect t="17989" b="10582"/>
          <a:stretch/>
        </p:blipFill>
        <p:spPr>
          <a:xfrm>
            <a:off x="34329" y="4584051"/>
            <a:ext cx="4072825" cy="2161720"/>
          </a:xfrm>
          <a:prstGeom prst="rect">
            <a:avLst/>
          </a:prstGeom>
          <a:ln>
            <a:solidFill>
              <a:schemeClr val="tx1"/>
            </a:solidFill>
          </a:ln>
        </p:spPr>
      </p:pic>
      <p:sp>
        <p:nvSpPr>
          <p:cNvPr id="15" name="TextBox 14">
            <a:extLst>
              <a:ext uri="{FF2B5EF4-FFF2-40B4-BE49-F238E27FC236}">
                <a16:creationId xmlns:a16="http://schemas.microsoft.com/office/drawing/2014/main" id="{3AE9BFA2-D703-4026-6416-EBD74E392C50}"/>
              </a:ext>
            </a:extLst>
          </p:cNvPr>
          <p:cNvSpPr txBox="1"/>
          <p:nvPr/>
        </p:nvSpPr>
        <p:spPr>
          <a:xfrm>
            <a:off x="-325501" y="6307110"/>
            <a:ext cx="4780965" cy="523220"/>
          </a:xfrm>
          <a:prstGeom prst="rect">
            <a:avLst/>
          </a:prstGeom>
          <a:noFill/>
        </p:spPr>
        <p:txBody>
          <a:bodyPr wrap="square">
            <a:spAutoFit/>
          </a:bodyPr>
          <a:lstStyle/>
          <a:p>
            <a:pPr algn="ctr"/>
            <a:r>
              <a:rPr lang="en-GB" sz="1400" b="1" dirty="0">
                <a:solidFill>
                  <a:schemeClr val="bg1"/>
                </a:solidFill>
                <a:highlight>
                  <a:srgbClr val="000000"/>
                </a:highlight>
                <a:latin typeface="Montserrat" panose="00000500000000000000" pitchFamily="2" charset="0"/>
              </a:rPr>
              <a:t>1st Runners-up for representing Nagaland </a:t>
            </a:r>
          </a:p>
          <a:p>
            <a:pPr algn="ctr"/>
            <a:r>
              <a:rPr lang="en-GB" sz="1400" b="1" dirty="0">
                <a:solidFill>
                  <a:schemeClr val="bg1"/>
                </a:solidFill>
                <a:highlight>
                  <a:srgbClr val="000000"/>
                </a:highlight>
                <a:latin typeface="Montserrat" panose="00000500000000000000" pitchFamily="2" charset="0"/>
              </a:rPr>
              <a:t>(2017)</a:t>
            </a:r>
          </a:p>
        </p:txBody>
      </p:sp>
      <p:pic>
        <p:nvPicPr>
          <p:cNvPr id="19" name="Picture 18">
            <a:extLst>
              <a:ext uri="{FF2B5EF4-FFF2-40B4-BE49-F238E27FC236}">
                <a16:creationId xmlns:a16="http://schemas.microsoft.com/office/drawing/2014/main" id="{4AA063DC-608A-8289-DB59-0493EE001D4F}"/>
              </a:ext>
            </a:extLst>
          </p:cNvPr>
          <p:cNvPicPr>
            <a:picLocks noChangeAspect="1"/>
          </p:cNvPicPr>
          <p:nvPr/>
        </p:nvPicPr>
        <p:blipFill rotWithShape="1">
          <a:blip r:embed="rId6" cstate="print"/>
          <a:srcRect l="11502" t="29977" r="491" b="6749"/>
          <a:stretch/>
        </p:blipFill>
        <p:spPr>
          <a:xfrm>
            <a:off x="4164358" y="4587178"/>
            <a:ext cx="3918161" cy="2150127"/>
          </a:xfrm>
          <a:prstGeom prst="rect">
            <a:avLst/>
          </a:prstGeom>
          <a:ln>
            <a:solidFill>
              <a:schemeClr val="tx1"/>
            </a:solidFill>
          </a:ln>
        </p:spPr>
      </p:pic>
      <p:sp>
        <p:nvSpPr>
          <p:cNvPr id="16" name="TextBox 15">
            <a:extLst>
              <a:ext uri="{FF2B5EF4-FFF2-40B4-BE49-F238E27FC236}">
                <a16:creationId xmlns:a16="http://schemas.microsoft.com/office/drawing/2014/main" id="{D88BDD6D-0BC2-362B-35F7-1D386ED20A02}"/>
              </a:ext>
            </a:extLst>
          </p:cNvPr>
          <p:cNvSpPr txBox="1"/>
          <p:nvPr/>
        </p:nvSpPr>
        <p:spPr>
          <a:xfrm>
            <a:off x="4164358" y="6283875"/>
            <a:ext cx="4072825" cy="523220"/>
          </a:xfrm>
          <a:prstGeom prst="rect">
            <a:avLst/>
          </a:prstGeom>
          <a:noFill/>
        </p:spPr>
        <p:txBody>
          <a:bodyPr wrap="square">
            <a:spAutoFit/>
          </a:bodyPr>
          <a:lstStyle/>
          <a:p>
            <a:pPr algn="ctr"/>
            <a:r>
              <a:rPr lang="en-GB" sz="1400" b="1" dirty="0">
                <a:solidFill>
                  <a:schemeClr val="bg1"/>
                </a:solidFill>
                <a:highlight>
                  <a:srgbClr val="000000"/>
                </a:highlight>
                <a:latin typeface="Montserrat" panose="00000500000000000000" pitchFamily="2" charset="0"/>
              </a:rPr>
              <a:t>People's Choice Award for representing Maharashtra (2016)</a:t>
            </a:r>
          </a:p>
        </p:txBody>
      </p:sp>
      <p:pic>
        <p:nvPicPr>
          <p:cNvPr id="22" name="Picture 21">
            <a:extLst>
              <a:ext uri="{FF2B5EF4-FFF2-40B4-BE49-F238E27FC236}">
                <a16:creationId xmlns:a16="http://schemas.microsoft.com/office/drawing/2014/main" id="{B02DB188-E0AC-FA10-39E2-2EC66E6CFADE}"/>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t="8113" b="9433"/>
          <a:stretch/>
        </p:blipFill>
        <p:spPr bwMode="auto">
          <a:xfrm>
            <a:off x="6200770" y="1457450"/>
            <a:ext cx="5508271" cy="3027615"/>
          </a:xfrm>
          <a:prstGeom prst="rect">
            <a:avLst/>
          </a:prstGeom>
          <a:ln>
            <a:solidFill>
              <a:schemeClr val="tx1"/>
            </a:solidFill>
          </a:ln>
        </p:spPr>
      </p:pic>
      <p:sp>
        <p:nvSpPr>
          <p:cNvPr id="14" name="TextBox 13">
            <a:extLst>
              <a:ext uri="{FF2B5EF4-FFF2-40B4-BE49-F238E27FC236}">
                <a16:creationId xmlns:a16="http://schemas.microsoft.com/office/drawing/2014/main" id="{0254E893-3F27-337C-A086-6164104992FE}"/>
              </a:ext>
            </a:extLst>
          </p:cNvPr>
          <p:cNvSpPr txBox="1"/>
          <p:nvPr/>
        </p:nvSpPr>
        <p:spPr>
          <a:xfrm>
            <a:off x="6583066" y="4169319"/>
            <a:ext cx="4958207" cy="307777"/>
          </a:xfrm>
          <a:prstGeom prst="rect">
            <a:avLst/>
          </a:prstGeom>
          <a:noFill/>
        </p:spPr>
        <p:txBody>
          <a:bodyPr wrap="square">
            <a:spAutoFit/>
          </a:bodyPr>
          <a:lstStyle/>
          <a:p>
            <a:pPr algn="l"/>
            <a:r>
              <a:rPr lang="en-GB" sz="1400" b="1" dirty="0">
                <a:solidFill>
                  <a:schemeClr val="bg1"/>
                </a:solidFill>
                <a:highlight>
                  <a:srgbClr val="000000"/>
                </a:highlight>
                <a:latin typeface="Montserrat" panose="00000500000000000000" pitchFamily="2" charset="0"/>
              </a:rPr>
              <a:t>2nd Runners-up for representing Sikkim (2018)</a:t>
            </a:r>
          </a:p>
        </p:txBody>
      </p:sp>
      <p:sp>
        <p:nvSpPr>
          <p:cNvPr id="17" name="TextBox 16">
            <a:extLst>
              <a:ext uri="{FF2B5EF4-FFF2-40B4-BE49-F238E27FC236}">
                <a16:creationId xmlns:a16="http://schemas.microsoft.com/office/drawing/2014/main" id="{10814A67-6013-CA90-4A5D-8B236E3D839F}"/>
              </a:ext>
            </a:extLst>
          </p:cNvPr>
          <p:cNvSpPr txBox="1"/>
          <p:nvPr/>
        </p:nvSpPr>
        <p:spPr>
          <a:xfrm>
            <a:off x="8208726" y="6303315"/>
            <a:ext cx="3702991" cy="523220"/>
          </a:xfrm>
          <a:prstGeom prst="rect">
            <a:avLst/>
          </a:prstGeom>
          <a:solidFill>
            <a:srgbClr val="181717">
              <a:alpha val="21961"/>
            </a:srgbClr>
          </a:solidFill>
        </p:spPr>
        <p:txBody>
          <a:bodyPr wrap="square">
            <a:spAutoFit/>
          </a:bodyPr>
          <a:lstStyle/>
          <a:p>
            <a:pPr algn="ctr"/>
            <a:r>
              <a:rPr lang="en-GB" sz="1400" b="1" dirty="0">
                <a:solidFill>
                  <a:schemeClr val="bg1"/>
                </a:solidFill>
                <a:highlight>
                  <a:srgbClr val="000000"/>
                </a:highlight>
                <a:latin typeface="Montserrat" panose="00000500000000000000" pitchFamily="2" charset="0"/>
              </a:rPr>
              <a:t>2nd Runners-up for representing Karnataka (2014)</a:t>
            </a:r>
          </a:p>
        </p:txBody>
      </p:sp>
      <p:sp>
        <p:nvSpPr>
          <p:cNvPr id="11" name="Rectangle 10">
            <a:extLst>
              <a:ext uri="{FF2B5EF4-FFF2-40B4-BE49-F238E27FC236}">
                <a16:creationId xmlns:a16="http://schemas.microsoft.com/office/drawing/2014/main" id="{F07BC99A-3EF6-F9B6-8338-2BACEF4E6A1E}"/>
              </a:ext>
            </a:extLst>
          </p:cNvPr>
          <p:cNvSpPr/>
          <p:nvPr/>
        </p:nvSpPr>
        <p:spPr>
          <a:xfrm>
            <a:off x="0" y="1"/>
            <a:ext cx="12192000" cy="1047281"/>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2400"/>
          </a:p>
        </p:txBody>
      </p:sp>
      <p:grpSp>
        <p:nvGrpSpPr>
          <p:cNvPr id="21" name="Group 20">
            <a:extLst>
              <a:ext uri="{FF2B5EF4-FFF2-40B4-BE49-F238E27FC236}">
                <a16:creationId xmlns:a16="http://schemas.microsoft.com/office/drawing/2014/main" id="{E705FDA0-7287-75CB-0196-CAC567D24898}"/>
              </a:ext>
            </a:extLst>
          </p:cNvPr>
          <p:cNvGrpSpPr/>
          <p:nvPr/>
        </p:nvGrpSpPr>
        <p:grpSpPr>
          <a:xfrm>
            <a:off x="0" y="0"/>
            <a:ext cx="12192000" cy="933211"/>
            <a:chOff x="0" y="0"/>
            <a:chExt cx="12192000" cy="933210"/>
          </a:xfrm>
          <a:solidFill>
            <a:srgbClr val="FF9933"/>
          </a:solidFill>
        </p:grpSpPr>
        <p:sp>
          <p:nvSpPr>
            <p:cNvPr id="24" name="Rectangle 23">
              <a:extLst>
                <a:ext uri="{FF2B5EF4-FFF2-40B4-BE49-F238E27FC236}">
                  <a16:creationId xmlns:a16="http://schemas.microsoft.com/office/drawing/2014/main" id="{01D29C4B-6918-E709-6425-6B6F5F17E630}"/>
                </a:ext>
              </a:extLst>
            </p:cNvPr>
            <p:cNvSpPr/>
            <p:nvPr/>
          </p:nvSpPr>
          <p:spPr>
            <a:xfrm>
              <a:off x="0" y="365759"/>
              <a:ext cx="12192000" cy="154745"/>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400" dirty="0"/>
            </a:p>
          </p:txBody>
        </p:sp>
        <p:pic>
          <p:nvPicPr>
            <p:cNvPr id="25" name="Picture 24">
              <a:extLst>
                <a:ext uri="{FF2B5EF4-FFF2-40B4-BE49-F238E27FC236}">
                  <a16:creationId xmlns:a16="http://schemas.microsoft.com/office/drawing/2014/main" id="{24AA0C29-08C4-777D-433A-ACEB34054276}"/>
                </a:ext>
              </a:extLst>
            </p:cNvPr>
            <p:cNvPicPr>
              <a:picLocks noChangeAspect="1"/>
            </p:cNvPicPr>
            <p:nvPr/>
          </p:nvPicPr>
          <p:blipFill>
            <a:blip r:embed="rId8"/>
            <a:stretch>
              <a:fillRect/>
            </a:stretch>
          </p:blipFill>
          <p:spPr>
            <a:xfrm>
              <a:off x="366763" y="0"/>
              <a:ext cx="1544709" cy="933210"/>
            </a:xfrm>
            <a:prstGeom prst="rect">
              <a:avLst/>
            </a:prstGeom>
            <a:grpFill/>
          </p:spPr>
        </p:pic>
        <p:pic>
          <p:nvPicPr>
            <p:cNvPr id="26" name="Picture 25">
              <a:extLst>
                <a:ext uri="{FF2B5EF4-FFF2-40B4-BE49-F238E27FC236}">
                  <a16:creationId xmlns:a16="http://schemas.microsoft.com/office/drawing/2014/main" id="{9EEA196F-7F13-E82D-3889-54DDD9BB02DD}"/>
                </a:ext>
              </a:extLst>
            </p:cNvPr>
            <p:cNvPicPr>
              <a:picLocks noChangeAspect="1"/>
            </p:cNvPicPr>
            <p:nvPr/>
          </p:nvPicPr>
          <p:blipFill>
            <a:blip r:embed="rId9"/>
            <a:stretch>
              <a:fillRect/>
            </a:stretch>
          </p:blipFill>
          <p:spPr>
            <a:xfrm>
              <a:off x="9755380" y="90145"/>
              <a:ext cx="2069857" cy="752920"/>
            </a:xfrm>
            <a:prstGeom prst="rect">
              <a:avLst/>
            </a:prstGeom>
            <a:grpFill/>
          </p:spPr>
        </p:pic>
      </p:grpSp>
      <p:sp>
        <p:nvSpPr>
          <p:cNvPr id="28" name="TextBox 27">
            <a:extLst>
              <a:ext uri="{FF2B5EF4-FFF2-40B4-BE49-F238E27FC236}">
                <a16:creationId xmlns:a16="http://schemas.microsoft.com/office/drawing/2014/main" id="{1A8ABC79-2CF0-0238-621F-1DB86A14D818}"/>
              </a:ext>
            </a:extLst>
          </p:cNvPr>
          <p:cNvSpPr txBox="1"/>
          <p:nvPr/>
        </p:nvSpPr>
        <p:spPr>
          <a:xfrm>
            <a:off x="3448558" y="215376"/>
            <a:ext cx="4946100" cy="455509"/>
          </a:xfrm>
          <a:prstGeom prst="rect">
            <a:avLst/>
          </a:prstGeom>
          <a:solidFill>
            <a:srgbClr val="FF9933"/>
          </a:solidFill>
          <a:ln>
            <a:solidFill>
              <a:schemeClr val="tx1"/>
            </a:solidFill>
          </a:ln>
        </p:spPr>
        <p:txBody>
          <a:bodyPr spcFirstLastPara="1" wrap="square" lIns="121900" tIns="60933" rIns="121900" bIns="60933" anchor="ctr" anchorCtr="0">
            <a:noAutofit/>
          </a:bodyPr>
          <a:lstStyle>
            <a:defPPr marR="0" lvl="0" algn="l" rtl="0">
              <a:lnSpc>
                <a:spcPct val="100000"/>
              </a:lnSpc>
              <a:spcBef>
                <a:spcPts val="0"/>
              </a:spcBef>
              <a:spcAft>
                <a:spcPts val="0"/>
              </a:spcAft>
              <a:defRPr/>
            </a:defPPr>
            <a:lvl1pPr algn="ctr">
              <a:lnSpc>
                <a:spcPct val="90000"/>
              </a:lnSpc>
              <a:buSzPts val="2100"/>
              <a:defRPr sz="1800" b="1">
                <a:solidFill>
                  <a:schemeClr val="bg1"/>
                </a:solidFill>
                <a:latin typeface="Montserrat" panose="00000500000000000000" pitchFamily="2" charset="0"/>
              </a:defRPr>
            </a:lvl1pPr>
          </a:lstStyle>
          <a:p>
            <a:r>
              <a:rPr lang="en-US" sz="2400" dirty="0">
                <a:solidFill>
                  <a:srgbClr val="FFFFFF"/>
                </a:solidFill>
              </a:rPr>
              <a:t> STUDENT ACHIEVEMENTS</a:t>
            </a:r>
          </a:p>
        </p:txBody>
      </p:sp>
    </p:spTree>
    <p:extLst>
      <p:ext uri="{BB962C8B-B14F-4D97-AF65-F5344CB8AC3E}">
        <p14:creationId xmlns:p14="http://schemas.microsoft.com/office/powerpoint/2010/main" val="307993321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342"/>
        <p:cNvGrpSpPr/>
        <p:nvPr/>
      </p:nvGrpSpPr>
      <p:grpSpPr>
        <a:xfrm>
          <a:off x="0" y="0"/>
          <a:ext cx="0" cy="0"/>
          <a:chOff x="0" y="0"/>
          <a:chExt cx="0" cy="0"/>
        </a:xfrm>
      </p:grpSpPr>
      <p:sp>
        <p:nvSpPr>
          <p:cNvPr id="2" name="Flowchart: Stored Data 1">
            <a:extLst>
              <a:ext uri="{FF2B5EF4-FFF2-40B4-BE49-F238E27FC236}">
                <a16:creationId xmlns:a16="http://schemas.microsoft.com/office/drawing/2014/main" id="{C6D7C55E-C8C5-54FC-6E15-991840AFF07F}"/>
              </a:ext>
            </a:extLst>
          </p:cNvPr>
          <p:cNvSpPr/>
          <p:nvPr/>
        </p:nvSpPr>
        <p:spPr>
          <a:xfrm rot="5400000">
            <a:off x="5803395" y="556705"/>
            <a:ext cx="585216" cy="12192001"/>
          </a:xfrm>
          <a:prstGeom prst="flowChartOnlineStorage">
            <a:avLst/>
          </a:prstGeom>
          <a:solidFill>
            <a:srgbClr val="FB9205"/>
          </a:solidFill>
          <a:ln>
            <a:solidFill>
              <a:srgbClr val="FF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Calibri" panose="020F0502020204030204" pitchFamily="34" charset="0"/>
              <a:cs typeface="Calibri" panose="020F0502020204030204" pitchFamily="34" charset="0"/>
            </a:endParaRPr>
          </a:p>
        </p:txBody>
      </p:sp>
      <p:cxnSp>
        <p:nvCxnSpPr>
          <p:cNvPr id="7" name="Straight Connector 6"/>
          <p:cNvCxnSpPr/>
          <p:nvPr/>
        </p:nvCxnSpPr>
        <p:spPr>
          <a:xfrm>
            <a:off x="942078" y="3432782"/>
            <a:ext cx="10361396" cy="48057"/>
          </a:xfrm>
          <a:prstGeom prst="line">
            <a:avLst/>
          </a:prstGeom>
          <a:ln>
            <a:solidFill>
              <a:srgbClr val="FF9933"/>
            </a:solidFill>
          </a:ln>
        </p:spPr>
        <p:style>
          <a:lnRef idx="1">
            <a:schemeClr val="accent2"/>
          </a:lnRef>
          <a:fillRef idx="0">
            <a:schemeClr val="accent2"/>
          </a:fillRef>
          <a:effectRef idx="0">
            <a:schemeClr val="accent2"/>
          </a:effectRef>
          <a:fontRef idx="minor">
            <a:schemeClr val="tx1"/>
          </a:fontRef>
        </p:style>
      </p:cxnSp>
      <p:sp>
        <p:nvSpPr>
          <p:cNvPr id="3" name="TextBox 2">
            <a:extLst>
              <a:ext uri="{FF2B5EF4-FFF2-40B4-BE49-F238E27FC236}">
                <a16:creationId xmlns:a16="http://schemas.microsoft.com/office/drawing/2014/main" id="{9132E349-9BB4-29DE-D385-F312E94AD29F}"/>
              </a:ext>
            </a:extLst>
          </p:cNvPr>
          <p:cNvSpPr txBox="1"/>
          <p:nvPr/>
        </p:nvSpPr>
        <p:spPr>
          <a:xfrm>
            <a:off x="3116649" y="2404499"/>
            <a:ext cx="6299200" cy="1200329"/>
          </a:xfrm>
          <a:prstGeom prst="rect">
            <a:avLst/>
          </a:prstGeom>
          <a:noFill/>
        </p:spPr>
        <p:txBody>
          <a:bodyPr wrap="square" rtlCol="0">
            <a:spAutoFit/>
          </a:bodyPr>
          <a:lstStyle/>
          <a:p>
            <a:r>
              <a:rPr lang="en-IN" sz="7200" dirty="0">
                <a:solidFill>
                  <a:schemeClr val="bg2">
                    <a:lumMod val="75000"/>
                  </a:schemeClr>
                </a:solidFill>
              </a:rPr>
              <a:t>THANK YOU</a:t>
            </a:r>
            <a:r>
              <a:rPr lang="en-IN" sz="2400" dirty="0">
                <a:solidFill>
                  <a:schemeClr val="bg2">
                    <a:lumMod val="75000"/>
                  </a:schemeClr>
                </a:solidFill>
              </a:rPr>
              <a:t> </a:t>
            </a:r>
          </a:p>
        </p:txBody>
      </p:sp>
      <p:sp>
        <p:nvSpPr>
          <p:cNvPr id="5" name="Right Triangle 4">
            <a:extLst>
              <a:ext uri="{FF2B5EF4-FFF2-40B4-BE49-F238E27FC236}">
                <a16:creationId xmlns:a16="http://schemas.microsoft.com/office/drawing/2014/main" id="{5477CB0D-CFCC-CBA9-2A8C-70F8BB18B660}"/>
              </a:ext>
            </a:extLst>
          </p:cNvPr>
          <p:cNvSpPr/>
          <p:nvPr/>
        </p:nvSpPr>
        <p:spPr>
          <a:xfrm rot="16200000">
            <a:off x="11325688" y="6019805"/>
            <a:ext cx="840237" cy="884667"/>
          </a:xfrm>
          <a:prstGeom prst="rtTriangle">
            <a:avLst/>
          </a:prstGeom>
          <a:solidFill>
            <a:srgbClr val="FF9933"/>
          </a:solidFill>
          <a:ln>
            <a:solidFill>
              <a:srgbClr val="FF99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2400"/>
          </a:p>
        </p:txBody>
      </p:sp>
      <p:grpSp>
        <p:nvGrpSpPr>
          <p:cNvPr id="6" name="Group 5">
            <a:extLst>
              <a:ext uri="{FF2B5EF4-FFF2-40B4-BE49-F238E27FC236}">
                <a16:creationId xmlns:a16="http://schemas.microsoft.com/office/drawing/2014/main" id="{60436B37-F38A-40C7-7AB1-87B08A686B42}"/>
              </a:ext>
            </a:extLst>
          </p:cNvPr>
          <p:cNvGrpSpPr/>
          <p:nvPr/>
        </p:nvGrpSpPr>
        <p:grpSpPr>
          <a:xfrm>
            <a:off x="0" y="0"/>
            <a:ext cx="12192000" cy="933211"/>
            <a:chOff x="0" y="0"/>
            <a:chExt cx="12192000" cy="933210"/>
          </a:xfrm>
          <a:solidFill>
            <a:srgbClr val="FF9933"/>
          </a:solidFill>
        </p:grpSpPr>
        <p:sp>
          <p:nvSpPr>
            <p:cNvPr id="8" name="Rectangle 7">
              <a:extLst>
                <a:ext uri="{FF2B5EF4-FFF2-40B4-BE49-F238E27FC236}">
                  <a16:creationId xmlns:a16="http://schemas.microsoft.com/office/drawing/2014/main" id="{184852FC-65BB-2E00-FC3F-3C36B0B827EF}"/>
                </a:ext>
              </a:extLst>
            </p:cNvPr>
            <p:cNvSpPr/>
            <p:nvPr/>
          </p:nvSpPr>
          <p:spPr>
            <a:xfrm>
              <a:off x="0" y="365759"/>
              <a:ext cx="12192000" cy="154745"/>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400" dirty="0"/>
            </a:p>
          </p:txBody>
        </p:sp>
        <p:pic>
          <p:nvPicPr>
            <p:cNvPr id="9" name="Picture 8">
              <a:extLst>
                <a:ext uri="{FF2B5EF4-FFF2-40B4-BE49-F238E27FC236}">
                  <a16:creationId xmlns:a16="http://schemas.microsoft.com/office/drawing/2014/main" id="{A7CAF280-6018-A449-67E6-3C29195C78AA}"/>
                </a:ext>
              </a:extLst>
            </p:cNvPr>
            <p:cNvPicPr>
              <a:picLocks noChangeAspect="1"/>
            </p:cNvPicPr>
            <p:nvPr/>
          </p:nvPicPr>
          <p:blipFill>
            <a:blip r:embed="rId3"/>
            <a:stretch>
              <a:fillRect/>
            </a:stretch>
          </p:blipFill>
          <p:spPr>
            <a:xfrm>
              <a:off x="366763" y="0"/>
              <a:ext cx="1544709" cy="933210"/>
            </a:xfrm>
            <a:prstGeom prst="rect">
              <a:avLst/>
            </a:prstGeom>
            <a:grpFill/>
          </p:spPr>
        </p:pic>
        <p:pic>
          <p:nvPicPr>
            <p:cNvPr id="10" name="Picture 9">
              <a:extLst>
                <a:ext uri="{FF2B5EF4-FFF2-40B4-BE49-F238E27FC236}">
                  <a16:creationId xmlns:a16="http://schemas.microsoft.com/office/drawing/2014/main" id="{8BC54325-1CDD-FD87-CD62-FA940EAA81F8}"/>
                </a:ext>
              </a:extLst>
            </p:cNvPr>
            <p:cNvPicPr>
              <a:picLocks noChangeAspect="1"/>
            </p:cNvPicPr>
            <p:nvPr/>
          </p:nvPicPr>
          <p:blipFill>
            <a:blip r:embed="rId4"/>
            <a:stretch>
              <a:fillRect/>
            </a:stretch>
          </p:blipFill>
          <p:spPr>
            <a:xfrm>
              <a:off x="9755380" y="90145"/>
              <a:ext cx="2069857" cy="752920"/>
            </a:xfrm>
            <a:prstGeom prst="rect">
              <a:avLst/>
            </a:prstGeom>
            <a:grpFill/>
          </p:spPr>
        </p:pic>
      </p:grpSp>
      <p:sp>
        <p:nvSpPr>
          <p:cNvPr id="11" name="Isosceles Triangle 10">
            <a:extLst>
              <a:ext uri="{FF2B5EF4-FFF2-40B4-BE49-F238E27FC236}">
                <a16:creationId xmlns:a16="http://schemas.microsoft.com/office/drawing/2014/main" id="{673A2539-88A4-2050-3B25-2A4ACFD2C40E}"/>
              </a:ext>
            </a:extLst>
          </p:cNvPr>
          <p:cNvSpPr/>
          <p:nvPr/>
        </p:nvSpPr>
        <p:spPr>
          <a:xfrm rot="5400000">
            <a:off x="-183273" y="925985"/>
            <a:ext cx="735332" cy="394844"/>
          </a:xfrm>
          <a:prstGeom prst="triangle">
            <a:avLst/>
          </a:prstGeom>
          <a:solidFill>
            <a:srgbClr val="FF9933"/>
          </a:solidFill>
          <a:ln>
            <a:solidFill>
              <a:srgbClr val="FF99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2400">
              <a:latin typeface="+mj-lt"/>
            </a:endParaRPr>
          </a:p>
        </p:txBody>
      </p:sp>
    </p:spTree>
    <p:extLst>
      <p:ext uri="{BB962C8B-B14F-4D97-AF65-F5344CB8AC3E}">
        <p14:creationId xmlns:p14="http://schemas.microsoft.com/office/powerpoint/2010/main" val="2231806098"/>
      </p:ext>
    </p:extLst>
  </p:cSld>
  <p:clrMapOvr>
    <a:masterClrMapping/>
  </p:clrMapOvr>
</p:sld>
</file>

<file path=ppt/theme/theme1.xml><?xml version="1.0" encoding="utf-8"?>
<a:theme xmlns:a="http://schemas.openxmlformats.org/drawingml/2006/main" name="Theme1">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e1" id="{C23B308A-012D-4ACB-B4D0-DE949E6EABAE}" vid="{55D0ECB7-DA8D-4FC6-B385-552107FD1D9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Custom 16">
    <a:dk1>
      <a:srgbClr val="3A3F50"/>
    </a:dk1>
    <a:lt1>
      <a:srgbClr val="FFFFFF"/>
    </a:lt1>
    <a:dk2>
      <a:srgbClr val="757B89"/>
    </a:dk2>
    <a:lt2>
      <a:srgbClr val="E9EAF2"/>
    </a:lt2>
    <a:accent1>
      <a:srgbClr val="00B5DD"/>
    </a:accent1>
    <a:accent2>
      <a:srgbClr val="007BB9"/>
    </a:accent2>
    <a:accent3>
      <a:srgbClr val="8C50FF"/>
    </a:accent3>
    <a:accent4>
      <a:srgbClr val="FF4D4D"/>
    </a:accent4>
    <a:accent5>
      <a:srgbClr val="F9CB07"/>
    </a:accent5>
    <a:accent6>
      <a:srgbClr val="A6CE28"/>
    </a:accent6>
    <a:hlink>
      <a:srgbClr val="FFFFFF"/>
    </a:hlink>
    <a:folHlink>
      <a:srgbClr val="7D85A1"/>
    </a:folHlink>
  </a:clrScheme>
</a:themeOverride>
</file>

<file path=docProps/app.xml><?xml version="1.0" encoding="utf-8"?>
<Properties xmlns="http://schemas.openxmlformats.org/officeDocument/2006/extended-properties" xmlns:vt="http://schemas.openxmlformats.org/officeDocument/2006/docPropsVTypes">
  <Template>Theme1</Template>
  <TotalTime>944</TotalTime>
  <Words>1094</Words>
  <Application>Microsoft Office PowerPoint</Application>
  <PresentationFormat>Widescreen</PresentationFormat>
  <Paragraphs>252</Paragraphs>
  <Slides>56</Slides>
  <Notes>37</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56</vt:i4>
      </vt:variant>
    </vt:vector>
  </HeadingPairs>
  <TitlesOfParts>
    <vt:vector size="65" baseType="lpstr">
      <vt:lpstr>Arial</vt:lpstr>
      <vt:lpstr>Barlow Light</vt:lpstr>
      <vt:lpstr>Calibri</vt:lpstr>
      <vt:lpstr>Calibri Light</vt:lpstr>
      <vt:lpstr>Cambria</vt:lpstr>
      <vt:lpstr>Montserrat</vt:lpstr>
      <vt:lpstr>Open Sans</vt:lpstr>
      <vt:lpstr>Wingdings</vt:lpstr>
      <vt:lpstr>Theme1</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National &amp; International Memberships</vt:lpstr>
      <vt:lpstr> Professional Memberships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Unimall: Your ALL - NEED store</vt:lpstr>
      <vt:lpstr>BALDEV  RAJ  MITTAL  UNIPOLIS,</vt:lpstr>
      <vt:lpstr>Shanti Devi Mittal Auditorium</vt:lpstr>
      <vt:lpstr>PowerPoint Presentation</vt:lpstr>
      <vt:lpstr>PowerPoint Presentation</vt:lpstr>
      <vt:lpstr>PowerPoint Presentation</vt:lpstr>
      <vt:lpstr>PowerPoint Presentation</vt:lpstr>
      <vt:lpstr>PowerPoint Presentation</vt:lpstr>
      <vt:lpstr>PowerPoint Presentation</vt:lpstr>
      <vt:lpstr>Student Placements</vt:lpstr>
      <vt:lpst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Rankings &amp; Awards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rohit.8091741@gmail.com</dc:creator>
  <cp:lastModifiedBy>annavinocha@gmail.com</cp:lastModifiedBy>
  <cp:revision>31</cp:revision>
  <dcterms:created xsi:type="dcterms:W3CDTF">2023-09-26T05:52:34Z</dcterms:created>
  <dcterms:modified xsi:type="dcterms:W3CDTF">2024-04-09T11:21:59Z</dcterms:modified>
</cp:coreProperties>
</file>